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39"/>
  </p:notesMasterIdLst>
  <p:handoutMasterIdLst>
    <p:handoutMasterId r:id="rId40"/>
  </p:handoutMasterIdLst>
  <p:sldIdLst>
    <p:sldId id="256" r:id="rId5"/>
    <p:sldId id="270" r:id="rId6"/>
    <p:sldId id="262" r:id="rId7"/>
    <p:sldId id="268" r:id="rId8"/>
    <p:sldId id="280" r:id="rId9"/>
    <p:sldId id="306" r:id="rId10"/>
    <p:sldId id="303" r:id="rId11"/>
    <p:sldId id="304" r:id="rId12"/>
    <p:sldId id="261" r:id="rId13"/>
    <p:sldId id="271" r:id="rId14"/>
    <p:sldId id="284" r:id="rId15"/>
    <p:sldId id="258" r:id="rId16"/>
    <p:sldId id="259" r:id="rId17"/>
    <p:sldId id="267" r:id="rId18"/>
    <p:sldId id="263" r:id="rId19"/>
    <p:sldId id="265" r:id="rId20"/>
    <p:sldId id="285" r:id="rId21"/>
    <p:sldId id="286" r:id="rId22"/>
    <p:sldId id="287" r:id="rId23"/>
    <p:sldId id="288" r:id="rId24"/>
    <p:sldId id="289" r:id="rId25"/>
    <p:sldId id="290" r:id="rId26"/>
    <p:sldId id="292" r:id="rId27"/>
    <p:sldId id="293" r:id="rId28"/>
    <p:sldId id="294" r:id="rId29"/>
    <p:sldId id="295" r:id="rId30"/>
    <p:sldId id="296" r:id="rId31"/>
    <p:sldId id="297" r:id="rId32"/>
    <p:sldId id="298" r:id="rId33"/>
    <p:sldId id="299" r:id="rId34"/>
    <p:sldId id="300" r:id="rId35"/>
    <p:sldId id="301" r:id="rId36"/>
    <p:sldId id="302" r:id="rId37"/>
    <p:sldId id="26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0" autoAdjust="0"/>
    <p:restoredTop sz="94648" autoAdjust="0"/>
  </p:normalViewPr>
  <p:slideViewPr>
    <p:cSldViewPr snapToGrid="0">
      <p:cViewPr varScale="1">
        <p:scale>
          <a:sx n="67" d="100"/>
          <a:sy n="67" d="100"/>
        </p:scale>
        <p:origin x="744" y="5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1-09T00:45:56.257" idx="1">
    <p:pos x="10" y="10"/>
    <p:text/>
    <p:extLst>
      <p:ext uri="{C676402C-5697-4E1C-873F-D02D1690AC5C}">
        <p15:threadingInfo xmlns:p15="http://schemas.microsoft.com/office/powerpoint/2012/main" timeZoneBias="-33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pt>
    <dgm:pt modelId="{701D68F5-42F8-47BC-8FED-84C50F595DF0}">
      <dgm:prSet phldrT="[Text]"/>
      <dgm:spPr/>
      <dgm:t>
        <a:bodyPr/>
        <a:lstStyle/>
        <a:p>
          <a:pPr>
            <a:lnSpc>
              <a:spcPct val="100000"/>
            </a:lnSpc>
            <a:defRPr cap="all"/>
          </a:pPr>
          <a:r>
            <a:rPr lang="en-US" dirty="0"/>
            <a:t>Angular</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defRPr cap="all"/>
          </a:pPr>
          <a:r>
            <a:rPr lang="en-US" dirty="0" err="1"/>
            <a:t>Git</a:t>
          </a:r>
          <a:r>
            <a:rPr lang="en-US" dirty="0"/>
            <a:t> hub</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defRPr cap="all"/>
          </a:pPr>
          <a:r>
            <a:rPr lang="en-US" dirty="0"/>
            <a:t>Maven</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25C14C25-2A98-4731-B0BF-677AD8191C30}" type="pres">
      <dgm:prSet presAssocID="{7D9C16A6-8C48-4165-8DAF-8C957C12A8FA}" presName="root" presStyleCnt="0">
        <dgm:presLayoutVars>
          <dgm:dir/>
          <dgm:resizeHandles val="exact"/>
        </dgm:presLayoutVars>
      </dgm:prSet>
      <dgm:spPr/>
    </dgm:pt>
    <dgm:pt modelId="{76750689-6C12-4D36-8474-BFC5C125B35E}" type="pres">
      <dgm:prSet presAssocID="{701D68F5-42F8-47BC-8FED-84C50F595DF0}" presName="compNode" presStyleCnt="0"/>
      <dgm:spPr/>
    </dgm:pt>
    <dgm:pt modelId="{A39E2924-EA9B-47F3-B732-8814DF65E2EC}" type="pres">
      <dgm:prSet presAssocID="{701D68F5-42F8-47BC-8FED-84C50F595DF0}" presName="iconBgRect" presStyleLbl="bgShp" presStyleIdx="0" presStyleCnt="3"/>
      <dgm:spPr/>
    </dgm:pt>
    <dgm:pt modelId="{55BDA980-9151-47FF-AF00-AFF61BF7329A}" type="pres">
      <dgm:prSet presAssocID="{701D68F5-42F8-47BC-8FED-84C50F595DF0}" presName="iconRect" presStyleLbl="node1" presStyleIdx="0" presStyleCnt="3" custScaleX="132231" custScaleY="114665"/>
      <dgm:spPr>
        <a:blipFill rotWithShape="1">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blip>
          <a:stretch>
            <a:fillRect/>
          </a:stretch>
        </a:blipFill>
        <a:ln>
          <a:noFill/>
        </a:ln>
      </dgm:spPr>
    </dgm:pt>
    <dgm:pt modelId="{6813E287-6A9E-4A4E-8848-6B5E098C015B}" type="pres">
      <dgm:prSet presAssocID="{701D68F5-42F8-47BC-8FED-84C50F595DF0}" presName="spaceRect" presStyleCnt="0"/>
      <dgm:spPr/>
    </dgm:pt>
    <dgm:pt modelId="{29C7C433-EF2A-4A44-BC53-B7211D27668D}" type="pres">
      <dgm:prSet presAssocID="{701D68F5-42F8-47BC-8FED-84C50F595DF0}" presName="textRect" presStyleLbl="revTx" presStyleIdx="0" presStyleCnt="3">
        <dgm:presLayoutVars>
          <dgm:chMax val="1"/>
          <dgm:chPref val="1"/>
        </dgm:presLayoutVars>
      </dgm:prSet>
      <dgm:spPr/>
    </dgm:pt>
    <dgm:pt modelId="{68220B65-DC55-4454-B24D-11B29BFBB9D4}" type="pres">
      <dgm:prSet presAssocID="{0C95B389-AC0C-4055-9AA3-38815EFC8B0A}" presName="sibTrans" presStyleCnt="0"/>
      <dgm:spPr/>
    </dgm:pt>
    <dgm:pt modelId="{BE6E5E78-2FF3-4F40-80FF-8626E060970A}" type="pres">
      <dgm:prSet presAssocID="{91A66877-AC1C-46D9-BF2C-6024B638DEA9}" presName="compNode" presStyleCnt="0"/>
      <dgm:spPr/>
    </dgm:pt>
    <dgm:pt modelId="{AE6D994C-35CC-4E2D-93F7-0749D531DB38}" type="pres">
      <dgm:prSet presAssocID="{91A66877-AC1C-46D9-BF2C-6024B638DEA9}" presName="iconBgRect" presStyleLbl="bgShp" presStyleIdx="1" presStyleCnt="3" custScaleX="150093" custScaleY="117252"/>
      <dgm:spPr/>
    </dgm:pt>
    <dgm:pt modelId="{25E3B37B-74D0-4A88-B4DE-941AD611607D}" type="pres">
      <dgm:prSet presAssocID="{91A66877-AC1C-46D9-BF2C-6024B638DEA9}" presName="iconRect" presStyleLbl="node1" presStyleIdx="1" presStyleCnt="3" custScaleX="197528" custScaleY="138384"/>
      <dgm:spPr>
        <a:blipFill rotWithShape="1">
          <a:blip xmlns:r="http://schemas.openxmlformats.org/officeDocument/2006/relationships" r:embed="rId2"/>
          <a:stretch>
            <a:fillRect/>
          </a:stretch>
        </a:blipFill>
        <a:ln>
          <a:noFill/>
        </a:ln>
      </dgm:spPr>
      <dgm:extLst>
        <a:ext uri="{E40237B7-FDA0-4F09-8148-C483321AD2D9}">
          <dgm14:cNvPr xmlns:dgm14="http://schemas.microsoft.com/office/drawing/2010/diagram" id="0" name="" descr="Satellite"/>
        </a:ext>
      </dgm:extLst>
    </dgm:pt>
    <dgm:pt modelId="{D43D9762-97CA-499D-8A22-68E4735A6BBF}" type="pres">
      <dgm:prSet presAssocID="{91A66877-AC1C-46D9-BF2C-6024B638DEA9}" presName="spaceRect" presStyleCnt="0"/>
      <dgm:spPr/>
    </dgm:pt>
    <dgm:pt modelId="{B87C32D5-7B07-49E2-84BD-BC5A516ABFE6}" type="pres">
      <dgm:prSet presAssocID="{91A66877-AC1C-46D9-BF2C-6024B638DEA9}" presName="textRect" presStyleLbl="revTx" presStyleIdx="1" presStyleCnt="3">
        <dgm:presLayoutVars>
          <dgm:chMax val="1"/>
          <dgm:chPref val="1"/>
        </dgm:presLayoutVars>
      </dgm:prSet>
      <dgm:spPr/>
    </dgm:pt>
    <dgm:pt modelId="{3415AE4C-1FA3-4F9C-B78C-46AB8BC3FA98}" type="pres">
      <dgm:prSet presAssocID="{BFCE4A28-C381-46FF-935A-B11534EF7D87}" presName="sibTrans" presStyleCnt="0"/>
      <dgm:spPr/>
    </dgm:pt>
    <dgm:pt modelId="{8E9FCEE9-BA58-4686-AD8D-3C43F61E54DA}" type="pres">
      <dgm:prSet presAssocID="{76CC3289-2662-43F0-A3C6-BA04A135F08C}" presName="compNode" presStyleCnt="0"/>
      <dgm:spPr/>
    </dgm:pt>
    <dgm:pt modelId="{8B8DA957-4F6D-47EE-BF0F-6ACDA82AAC07}" type="pres">
      <dgm:prSet presAssocID="{76CC3289-2662-43F0-A3C6-BA04A135F08C}" presName="iconBgRect" presStyleLbl="bgShp" presStyleIdx="2" presStyleCnt="3" custLinFactNeighborX="-3629" custLinFactNeighborY="10886"/>
      <dgm:spPr/>
    </dgm:pt>
    <dgm:pt modelId="{FC76B9EB-DCB2-48BE-8038-BB271187C51D}" type="pres">
      <dgm:prSet presAssocID="{76CC3289-2662-43F0-A3C6-BA04A135F08C}" presName="iconRect" presStyleLbl="node1" presStyleIdx="2" presStyleCnt="3" custScaleX="112375" custScaleY="127247" custLinFactNeighborX="-8063" custLinFactNeighborY="19711"/>
      <dgm:spPr>
        <a:blipFill rotWithShape="1">
          <a:blip xmlns:r="http://schemas.openxmlformats.org/officeDocument/2006/relationships" r:embed="rId3"/>
          <a:srcRect/>
          <a:stretch>
            <a:fillRect/>
          </a:stretch>
        </a:blipFill>
        <a:ln>
          <a:noFill/>
        </a:ln>
      </dgm:spPr>
      <dgm:extLst>
        <a:ext uri="{E40237B7-FDA0-4F09-8148-C483321AD2D9}">
          <dgm14:cNvPr xmlns:dgm14="http://schemas.microsoft.com/office/drawing/2010/diagram" id="0" name="" descr="Link"/>
        </a:ext>
      </dgm:extLst>
    </dgm:pt>
    <dgm:pt modelId="{15732EE0-EF0B-40DC-8D5B-13AD1FDF7CF0}" type="pres">
      <dgm:prSet presAssocID="{76CC3289-2662-43F0-A3C6-BA04A135F08C}" presName="spaceRect" presStyleCnt="0"/>
      <dgm:spPr/>
    </dgm:pt>
    <dgm:pt modelId="{E92865A0-8142-4764-BBFC-1FA0DCA8D9E0}" type="pres">
      <dgm:prSet presAssocID="{76CC3289-2662-43F0-A3C6-BA04A135F08C}" presName="textRect" presStyleLbl="revTx" presStyleIdx="2" presStyleCnt="3">
        <dgm:presLayoutVars>
          <dgm:chMax val="1"/>
          <dgm:chPref val="1"/>
        </dgm:presLayoutVars>
      </dgm:prSet>
      <dgm:spPr/>
    </dgm:pt>
  </dgm:ptLst>
  <dgm:cxnL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1DCAC474-202E-48E4-8885-832453650F99}" type="presOf" srcId="{7D9C16A6-8C48-4165-8DAF-8C957C12A8FA}" destId="{25C14C25-2A98-4731-B0BF-677AD8191C30}" srcOrd="0" destOrd="0" presId="urn:microsoft.com/office/officeart/2018/5/layout/IconCircleLabelList"/>
    <dgm:cxn modelId="{77F3068B-47FB-4C44-B12F-5B52EA8C8D6F}" type="presOf" srcId="{91A66877-AC1C-46D9-BF2C-6024B638DEA9}" destId="{B87C32D5-7B07-49E2-84BD-BC5A516ABFE6}" srcOrd="0" destOrd="0" presId="urn:microsoft.com/office/officeart/2018/5/layout/IconCircleLabelList"/>
    <dgm:cxn modelId="{1E51D096-D749-4658-8D93-02A059315D09}" type="presOf" srcId="{76CC3289-2662-43F0-A3C6-BA04A135F08C}" destId="{E92865A0-8142-4764-BBFC-1FA0DCA8D9E0}" srcOrd="0" destOrd="0" presId="urn:microsoft.com/office/officeart/2018/5/layout/IconCircleLabelList"/>
    <dgm:cxn modelId="{F44D1E9F-9059-456A-ACD4-C954F5166A16}" type="presOf" srcId="{701D68F5-42F8-47BC-8FED-84C50F595DF0}" destId="{29C7C433-EF2A-4A44-BC53-B7211D27668D}" srcOrd="0" destOrd="0" presId="urn:microsoft.com/office/officeart/2018/5/layout/IconCircleLabelList"/>
    <dgm:cxn modelId="{9B7CB0EB-7F3C-4D17-B355-4090FA01A301}" type="presParOf" srcId="{25C14C25-2A98-4731-B0BF-677AD8191C30}" destId="{76750689-6C12-4D36-8474-BFC5C125B35E}" srcOrd="0" destOrd="0" presId="urn:microsoft.com/office/officeart/2018/5/layout/IconCircleLabelList"/>
    <dgm:cxn modelId="{F736A8DC-8C73-40B1-B9D8-E2ED1B623EC4}" type="presParOf" srcId="{76750689-6C12-4D36-8474-BFC5C125B35E}" destId="{A39E2924-EA9B-47F3-B732-8814DF65E2EC}" srcOrd="0" destOrd="0" presId="urn:microsoft.com/office/officeart/2018/5/layout/IconCircleLabelList"/>
    <dgm:cxn modelId="{E811E0A3-64EB-4B73-B7C1-483CEFD7A521}" type="presParOf" srcId="{76750689-6C12-4D36-8474-BFC5C125B35E}" destId="{55BDA980-9151-47FF-AF00-AFF61BF7329A}" srcOrd="1" destOrd="0" presId="urn:microsoft.com/office/officeart/2018/5/layout/IconCircleLabelList"/>
    <dgm:cxn modelId="{5F50529C-66A6-45D3-914E-3EAF0020FAA5}" type="presParOf" srcId="{76750689-6C12-4D36-8474-BFC5C125B35E}" destId="{6813E287-6A9E-4A4E-8848-6B5E098C015B}" srcOrd="2" destOrd="0" presId="urn:microsoft.com/office/officeart/2018/5/layout/IconCircleLabelList"/>
    <dgm:cxn modelId="{4A2F5C1F-0EEC-4343-A69A-A075A9327DCB}" type="presParOf" srcId="{76750689-6C12-4D36-8474-BFC5C125B35E}" destId="{29C7C433-EF2A-4A44-BC53-B7211D27668D}" srcOrd="3" destOrd="0" presId="urn:microsoft.com/office/officeart/2018/5/layout/IconCircleLabelList"/>
    <dgm:cxn modelId="{11337B15-941E-431B-B38C-2502F8F375A2}" type="presParOf" srcId="{25C14C25-2A98-4731-B0BF-677AD8191C30}" destId="{68220B65-DC55-4454-B24D-11B29BFBB9D4}" srcOrd="1" destOrd="0" presId="urn:microsoft.com/office/officeart/2018/5/layout/IconCircleLabelList"/>
    <dgm:cxn modelId="{43151CC7-C0C3-4F15-997C-17B72C908907}" type="presParOf" srcId="{25C14C25-2A98-4731-B0BF-677AD8191C30}" destId="{BE6E5E78-2FF3-4F40-80FF-8626E060970A}" srcOrd="2" destOrd="0" presId="urn:microsoft.com/office/officeart/2018/5/layout/IconCircleLabelList"/>
    <dgm:cxn modelId="{B36D4B0A-AEE7-4B3F-898A-E200577B6D6B}" type="presParOf" srcId="{BE6E5E78-2FF3-4F40-80FF-8626E060970A}" destId="{AE6D994C-35CC-4E2D-93F7-0749D531DB38}" srcOrd="0" destOrd="0" presId="urn:microsoft.com/office/officeart/2018/5/layout/IconCircleLabelList"/>
    <dgm:cxn modelId="{BE0DFE24-FE93-4079-A9EE-3648D3E1E170}" type="presParOf" srcId="{BE6E5E78-2FF3-4F40-80FF-8626E060970A}" destId="{25E3B37B-74D0-4A88-B4DE-941AD611607D}" srcOrd="1" destOrd="0" presId="urn:microsoft.com/office/officeart/2018/5/layout/IconCircleLabelList"/>
    <dgm:cxn modelId="{F288AFD5-F3CA-46B3-8339-C045C21E9F21}" type="presParOf" srcId="{BE6E5E78-2FF3-4F40-80FF-8626E060970A}" destId="{D43D9762-97CA-499D-8A22-68E4735A6BBF}" srcOrd="2" destOrd="0" presId="urn:microsoft.com/office/officeart/2018/5/layout/IconCircleLabelList"/>
    <dgm:cxn modelId="{18CCBC88-DFE4-411F-876C-0313FF708975}" type="presParOf" srcId="{BE6E5E78-2FF3-4F40-80FF-8626E060970A}" destId="{B87C32D5-7B07-49E2-84BD-BC5A516ABFE6}" srcOrd="3" destOrd="0" presId="urn:microsoft.com/office/officeart/2018/5/layout/IconCircleLabelList"/>
    <dgm:cxn modelId="{D7DFC969-567D-453B-91CA-5B56EC4DF6CE}" type="presParOf" srcId="{25C14C25-2A98-4731-B0BF-677AD8191C30}" destId="{3415AE4C-1FA3-4F9C-B78C-46AB8BC3FA98}" srcOrd="3" destOrd="0" presId="urn:microsoft.com/office/officeart/2018/5/layout/IconCircleLabelList"/>
    <dgm:cxn modelId="{FE865E36-A6AA-4CC5-B6F1-E7C4076F9DA4}" type="presParOf" srcId="{25C14C25-2A98-4731-B0BF-677AD8191C30}" destId="{8E9FCEE9-BA58-4686-AD8D-3C43F61E54DA}" srcOrd="4" destOrd="0" presId="urn:microsoft.com/office/officeart/2018/5/layout/IconCircleLabelList"/>
    <dgm:cxn modelId="{7449518C-03B5-4688-9C60-A09CD7989430}" type="presParOf" srcId="{8E9FCEE9-BA58-4686-AD8D-3C43F61E54DA}" destId="{8B8DA957-4F6D-47EE-BF0F-6ACDA82AAC07}" srcOrd="0" destOrd="0" presId="urn:microsoft.com/office/officeart/2018/5/layout/IconCircleLabelList"/>
    <dgm:cxn modelId="{A05A366F-56A5-494C-9AD7-7CA866ACD136}" type="presParOf" srcId="{8E9FCEE9-BA58-4686-AD8D-3C43F61E54DA}" destId="{FC76B9EB-DCB2-48BE-8038-BB271187C51D}" srcOrd="1" destOrd="0" presId="urn:microsoft.com/office/officeart/2018/5/layout/IconCircleLabelList"/>
    <dgm:cxn modelId="{9029A874-C025-4ECE-A8D4-43E10C4561BD}" type="presParOf" srcId="{8E9FCEE9-BA58-4686-AD8D-3C43F61E54DA}" destId="{15732EE0-EF0B-40DC-8D5B-13AD1FDF7CF0}" srcOrd="2" destOrd="0" presId="urn:microsoft.com/office/officeart/2018/5/layout/IconCircleLabelList"/>
    <dgm:cxn modelId="{F90C855F-3BD4-487B-AD80-67CD5D06AC1A}" type="presParOf" srcId="{8E9FCEE9-BA58-4686-AD8D-3C43F61E54DA}" destId="{E92865A0-8142-4764-BBFC-1FA0DCA8D9E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D9C16A6-8C48-4165-8DAF-8C957C12A8FA}"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IN"/>
        </a:p>
      </dgm:t>
    </dgm:pt>
    <dgm:pt modelId="{701D68F5-42F8-47BC-8FED-84C50F595DF0}">
      <dgm:prSet phldrT="[Text]"/>
      <dgm:spPr/>
      <dgm:t>
        <a:bodyPr/>
        <a:lstStyle/>
        <a:p>
          <a:pPr>
            <a:lnSpc>
              <a:spcPct val="100000"/>
            </a:lnSpc>
            <a:defRPr cap="all"/>
          </a:pPr>
          <a:r>
            <a:rPr lang="en-US" dirty="0"/>
            <a:t>JSON</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defRPr cap="all"/>
          </a:pPr>
          <a:r>
            <a:rPr lang="en-US" dirty="0"/>
            <a:t>HTML,CSS &amp; JS</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defRPr cap="all"/>
          </a:pPr>
          <a:r>
            <a:rPr lang="en-US" dirty="0"/>
            <a:t>Docker</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25C14C25-2A98-4731-B0BF-677AD8191C30}" type="pres">
      <dgm:prSet presAssocID="{7D9C16A6-8C48-4165-8DAF-8C957C12A8FA}" presName="root" presStyleCnt="0">
        <dgm:presLayoutVars>
          <dgm:dir/>
          <dgm:resizeHandles val="exact"/>
        </dgm:presLayoutVars>
      </dgm:prSet>
      <dgm:spPr/>
    </dgm:pt>
    <dgm:pt modelId="{76750689-6C12-4D36-8474-BFC5C125B35E}" type="pres">
      <dgm:prSet presAssocID="{701D68F5-42F8-47BC-8FED-84C50F595DF0}" presName="compNode" presStyleCnt="0"/>
      <dgm:spPr/>
    </dgm:pt>
    <dgm:pt modelId="{A39E2924-EA9B-47F3-B732-8814DF65E2EC}" type="pres">
      <dgm:prSet presAssocID="{701D68F5-42F8-47BC-8FED-84C50F595DF0}" presName="iconBgRect" presStyleLbl="bgShp" presStyleIdx="0" presStyleCnt="3"/>
      <dgm:spPr/>
    </dgm:pt>
    <dgm:pt modelId="{55BDA980-9151-47FF-AF00-AFF61BF7329A}" type="pres">
      <dgm:prSet presAssocID="{701D68F5-42F8-47BC-8FED-84C50F595DF0}" presName="iconRect" presStyleLbl="node1" presStyleIdx="0" presStyleCnt="3" custScaleX="132231" custScaleY="114665"/>
      <dgm:spPr>
        <a:blipFill rotWithShape="1">
          <a:blip xmlns:r="http://schemas.openxmlformats.org/officeDocument/2006/relationships" r:embed="rId1"/>
          <a:stretch>
            <a:fillRect/>
          </a:stretch>
        </a:blipFill>
        <a:ln>
          <a:noFill/>
        </a:ln>
      </dgm:spPr>
      <dgm:extLst>
        <a:ext uri="{E40237B7-FDA0-4F09-8148-C483321AD2D9}">
          <dgm14:cNvPr xmlns:dgm14="http://schemas.microsoft.com/office/drawing/2010/diagram" id="0" name="" descr="Network"/>
        </a:ext>
      </dgm:extLst>
    </dgm:pt>
    <dgm:pt modelId="{6813E287-6A9E-4A4E-8848-6B5E098C015B}" type="pres">
      <dgm:prSet presAssocID="{701D68F5-42F8-47BC-8FED-84C50F595DF0}" presName="spaceRect" presStyleCnt="0"/>
      <dgm:spPr/>
    </dgm:pt>
    <dgm:pt modelId="{29C7C433-EF2A-4A44-BC53-B7211D27668D}" type="pres">
      <dgm:prSet presAssocID="{701D68F5-42F8-47BC-8FED-84C50F595DF0}" presName="textRect" presStyleLbl="revTx" presStyleIdx="0" presStyleCnt="3">
        <dgm:presLayoutVars>
          <dgm:chMax val="1"/>
          <dgm:chPref val="1"/>
        </dgm:presLayoutVars>
      </dgm:prSet>
      <dgm:spPr/>
    </dgm:pt>
    <dgm:pt modelId="{68220B65-DC55-4454-B24D-11B29BFBB9D4}" type="pres">
      <dgm:prSet presAssocID="{0C95B389-AC0C-4055-9AA3-38815EFC8B0A}" presName="sibTrans" presStyleCnt="0"/>
      <dgm:spPr/>
    </dgm:pt>
    <dgm:pt modelId="{BE6E5E78-2FF3-4F40-80FF-8626E060970A}" type="pres">
      <dgm:prSet presAssocID="{91A66877-AC1C-46D9-BF2C-6024B638DEA9}" presName="compNode" presStyleCnt="0"/>
      <dgm:spPr/>
    </dgm:pt>
    <dgm:pt modelId="{AE6D994C-35CC-4E2D-93F7-0749D531DB38}" type="pres">
      <dgm:prSet presAssocID="{91A66877-AC1C-46D9-BF2C-6024B638DEA9}" presName="iconBgRect" presStyleLbl="bgShp" presStyleIdx="1" presStyleCnt="3" custScaleX="150093" custScaleY="117252"/>
      <dgm:spPr/>
    </dgm:pt>
    <dgm:pt modelId="{25E3B37B-74D0-4A88-B4DE-941AD611607D}" type="pres">
      <dgm:prSet presAssocID="{91A66877-AC1C-46D9-BF2C-6024B638DEA9}" presName="iconRect" presStyleLbl="node1" presStyleIdx="1" presStyleCnt="3" custScaleX="197528" custScaleY="185319"/>
      <dgm:spPr>
        <a:blipFill rotWithShape="1">
          <a:blip xmlns:r="http://schemas.openxmlformats.org/officeDocument/2006/relationships" r:embed="rId2"/>
          <a:srcRect/>
          <a:stretch>
            <a:fillRect t="-10000" b="-10000"/>
          </a:stretch>
        </a:blipFill>
        <a:ln>
          <a:noFill/>
        </a:ln>
      </dgm:spPr>
      <dgm:extLst>
        <a:ext uri="{E40237B7-FDA0-4F09-8148-C483321AD2D9}">
          <dgm14:cNvPr xmlns:dgm14="http://schemas.microsoft.com/office/drawing/2010/diagram" id="0" name="" descr="Satellite"/>
        </a:ext>
      </dgm:extLst>
    </dgm:pt>
    <dgm:pt modelId="{D43D9762-97CA-499D-8A22-68E4735A6BBF}" type="pres">
      <dgm:prSet presAssocID="{91A66877-AC1C-46D9-BF2C-6024B638DEA9}" presName="spaceRect" presStyleCnt="0"/>
      <dgm:spPr/>
    </dgm:pt>
    <dgm:pt modelId="{B87C32D5-7B07-49E2-84BD-BC5A516ABFE6}" type="pres">
      <dgm:prSet presAssocID="{91A66877-AC1C-46D9-BF2C-6024B638DEA9}" presName="textRect" presStyleLbl="revTx" presStyleIdx="1" presStyleCnt="3">
        <dgm:presLayoutVars>
          <dgm:chMax val="1"/>
          <dgm:chPref val="1"/>
        </dgm:presLayoutVars>
      </dgm:prSet>
      <dgm:spPr/>
    </dgm:pt>
    <dgm:pt modelId="{3415AE4C-1FA3-4F9C-B78C-46AB8BC3FA98}" type="pres">
      <dgm:prSet presAssocID="{BFCE4A28-C381-46FF-935A-B11534EF7D87}" presName="sibTrans" presStyleCnt="0"/>
      <dgm:spPr/>
    </dgm:pt>
    <dgm:pt modelId="{8E9FCEE9-BA58-4686-AD8D-3C43F61E54DA}" type="pres">
      <dgm:prSet presAssocID="{76CC3289-2662-43F0-A3C6-BA04A135F08C}" presName="compNode" presStyleCnt="0"/>
      <dgm:spPr/>
    </dgm:pt>
    <dgm:pt modelId="{8B8DA957-4F6D-47EE-BF0F-6ACDA82AAC07}" type="pres">
      <dgm:prSet presAssocID="{76CC3289-2662-43F0-A3C6-BA04A135F08C}" presName="iconBgRect" presStyleLbl="bgShp" presStyleIdx="2" presStyleCnt="3"/>
      <dgm:spPr/>
    </dgm:pt>
    <dgm:pt modelId="{FC76B9EB-DCB2-48BE-8038-BB271187C51D}" type="pres">
      <dgm:prSet presAssocID="{76CC3289-2662-43F0-A3C6-BA04A135F08C}" presName="iconRect" presStyleLbl="node1" presStyleIdx="2" presStyleCnt="3" custScaleX="144813" custScaleY="121931"/>
      <dgm:spPr>
        <a:blipFill rotWithShape="1">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9000" r="-9000"/>
          </a:stretch>
        </a:blipFill>
        <a:ln>
          <a:noFill/>
        </a:ln>
      </dgm:spPr>
    </dgm:pt>
    <dgm:pt modelId="{15732EE0-EF0B-40DC-8D5B-13AD1FDF7CF0}" type="pres">
      <dgm:prSet presAssocID="{76CC3289-2662-43F0-A3C6-BA04A135F08C}" presName="spaceRect" presStyleCnt="0"/>
      <dgm:spPr/>
    </dgm:pt>
    <dgm:pt modelId="{E92865A0-8142-4764-BBFC-1FA0DCA8D9E0}" type="pres">
      <dgm:prSet presAssocID="{76CC3289-2662-43F0-A3C6-BA04A135F08C}" presName="textRect" presStyleLbl="revTx" presStyleIdx="2" presStyleCnt="3">
        <dgm:presLayoutVars>
          <dgm:chMax val="1"/>
          <dgm:chPref val="1"/>
        </dgm:presLayoutVars>
      </dgm:prSet>
      <dgm:spPr/>
    </dgm:pt>
  </dgm:ptLst>
  <dgm:cxnL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F20ED651-AFC6-497A-ACE2-C580727BAD51}" type="presOf" srcId="{7D9C16A6-8C48-4165-8DAF-8C957C12A8FA}" destId="{25C14C25-2A98-4731-B0BF-677AD8191C30}" srcOrd="0" destOrd="0" presId="urn:microsoft.com/office/officeart/2018/5/layout/IconCircleLabelList"/>
    <dgm:cxn modelId="{858F2157-5D7A-482D-92DE-26C2F5B3A392}" type="presOf" srcId="{701D68F5-42F8-47BC-8FED-84C50F595DF0}" destId="{29C7C433-EF2A-4A44-BC53-B7211D27668D}" srcOrd="0" destOrd="0" presId="urn:microsoft.com/office/officeart/2018/5/layout/IconCircleLabelList"/>
    <dgm:cxn modelId="{8DBF988C-24B1-46DA-87B6-5ED1E4E6FB1B}" type="presOf" srcId="{76CC3289-2662-43F0-A3C6-BA04A135F08C}" destId="{E92865A0-8142-4764-BBFC-1FA0DCA8D9E0}" srcOrd="0" destOrd="0" presId="urn:microsoft.com/office/officeart/2018/5/layout/IconCircleLabelList"/>
    <dgm:cxn modelId="{97CB5EE2-EF42-4593-BC9C-3B5A0915E669}" type="presOf" srcId="{91A66877-AC1C-46D9-BF2C-6024B638DEA9}" destId="{B87C32D5-7B07-49E2-84BD-BC5A516ABFE6}" srcOrd="0" destOrd="0" presId="urn:microsoft.com/office/officeart/2018/5/layout/IconCircleLabelList"/>
    <dgm:cxn modelId="{B00536CD-20A0-4ACD-A511-7B5BC3C24EDE}" type="presParOf" srcId="{25C14C25-2A98-4731-B0BF-677AD8191C30}" destId="{76750689-6C12-4D36-8474-BFC5C125B35E}" srcOrd="0" destOrd="0" presId="urn:microsoft.com/office/officeart/2018/5/layout/IconCircleLabelList"/>
    <dgm:cxn modelId="{F500204A-921C-44B2-B49E-12A5467A446F}" type="presParOf" srcId="{76750689-6C12-4D36-8474-BFC5C125B35E}" destId="{A39E2924-EA9B-47F3-B732-8814DF65E2EC}" srcOrd="0" destOrd="0" presId="urn:microsoft.com/office/officeart/2018/5/layout/IconCircleLabelList"/>
    <dgm:cxn modelId="{668C45F1-9D62-4578-9F99-9444ADB4FBA3}" type="presParOf" srcId="{76750689-6C12-4D36-8474-BFC5C125B35E}" destId="{55BDA980-9151-47FF-AF00-AFF61BF7329A}" srcOrd="1" destOrd="0" presId="urn:microsoft.com/office/officeart/2018/5/layout/IconCircleLabelList"/>
    <dgm:cxn modelId="{9F410E52-6F21-4E2F-8E86-A1323ABD8EAD}" type="presParOf" srcId="{76750689-6C12-4D36-8474-BFC5C125B35E}" destId="{6813E287-6A9E-4A4E-8848-6B5E098C015B}" srcOrd="2" destOrd="0" presId="urn:microsoft.com/office/officeart/2018/5/layout/IconCircleLabelList"/>
    <dgm:cxn modelId="{2A89E4E6-0971-4A5B-9AF1-150F31356C5F}" type="presParOf" srcId="{76750689-6C12-4D36-8474-BFC5C125B35E}" destId="{29C7C433-EF2A-4A44-BC53-B7211D27668D}" srcOrd="3" destOrd="0" presId="urn:microsoft.com/office/officeart/2018/5/layout/IconCircleLabelList"/>
    <dgm:cxn modelId="{98C500EB-504A-4133-A8A2-F374FC55D4BE}" type="presParOf" srcId="{25C14C25-2A98-4731-B0BF-677AD8191C30}" destId="{68220B65-DC55-4454-B24D-11B29BFBB9D4}" srcOrd="1" destOrd="0" presId="urn:microsoft.com/office/officeart/2018/5/layout/IconCircleLabelList"/>
    <dgm:cxn modelId="{889E0029-220C-4F32-BC7D-62316D24A1F0}" type="presParOf" srcId="{25C14C25-2A98-4731-B0BF-677AD8191C30}" destId="{BE6E5E78-2FF3-4F40-80FF-8626E060970A}" srcOrd="2" destOrd="0" presId="urn:microsoft.com/office/officeart/2018/5/layout/IconCircleLabelList"/>
    <dgm:cxn modelId="{AC6ED500-B4AA-47D6-BF28-809074DE05A1}" type="presParOf" srcId="{BE6E5E78-2FF3-4F40-80FF-8626E060970A}" destId="{AE6D994C-35CC-4E2D-93F7-0749D531DB38}" srcOrd="0" destOrd="0" presId="urn:microsoft.com/office/officeart/2018/5/layout/IconCircleLabelList"/>
    <dgm:cxn modelId="{583E14F7-EBD7-42E1-B2A1-D4C4BBBAD433}" type="presParOf" srcId="{BE6E5E78-2FF3-4F40-80FF-8626E060970A}" destId="{25E3B37B-74D0-4A88-B4DE-941AD611607D}" srcOrd="1" destOrd="0" presId="urn:microsoft.com/office/officeart/2018/5/layout/IconCircleLabelList"/>
    <dgm:cxn modelId="{8B211C14-2B33-42E5-B4D9-3C0C2969211B}" type="presParOf" srcId="{BE6E5E78-2FF3-4F40-80FF-8626E060970A}" destId="{D43D9762-97CA-499D-8A22-68E4735A6BBF}" srcOrd="2" destOrd="0" presId="urn:microsoft.com/office/officeart/2018/5/layout/IconCircleLabelList"/>
    <dgm:cxn modelId="{90AB8FE9-78F0-480C-BD2E-0DBCA81DDD4B}" type="presParOf" srcId="{BE6E5E78-2FF3-4F40-80FF-8626E060970A}" destId="{B87C32D5-7B07-49E2-84BD-BC5A516ABFE6}" srcOrd="3" destOrd="0" presId="urn:microsoft.com/office/officeart/2018/5/layout/IconCircleLabelList"/>
    <dgm:cxn modelId="{53FA87A1-3DAA-41D8-B802-95A8AA8B3A73}" type="presParOf" srcId="{25C14C25-2A98-4731-B0BF-677AD8191C30}" destId="{3415AE4C-1FA3-4F9C-B78C-46AB8BC3FA98}" srcOrd="3" destOrd="0" presId="urn:microsoft.com/office/officeart/2018/5/layout/IconCircleLabelList"/>
    <dgm:cxn modelId="{9A303787-60B4-42DC-A8C8-4F5F7BD1B635}" type="presParOf" srcId="{25C14C25-2A98-4731-B0BF-677AD8191C30}" destId="{8E9FCEE9-BA58-4686-AD8D-3C43F61E54DA}" srcOrd="4" destOrd="0" presId="urn:microsoft.com/office/officeart/2018/5/layout/IconCircleLabelList"/>
    <dgm:cxn modelId="{2CE5AC7B-27CE-4C37-997C-215656DBF52F}" type="presParOf" srcId="{8E9FCEE9-BA58-4686-AD8D-3C43F61E54DA}" destId="{8B8DA957-4F6D-47EE-BF0F-6ACDA82AAC07}" srcOrd="0" destOrd="0" presId="urn:microsoft.com/office/officeart/2018/5/layout/IconCircleLabelList"/>
    <dgm:cxn modelId="{8A66BFEF-7BD8-40C1-A1AE-26435C8800A4}" type="presParOf" srcId="{8E9FCEE9-BA58-4686-AD8D-3C43F61E54DA}" destId="{FC76B9EB-DCB2-48BE-8038-BB271187C51D}" srcOrd="1" destOrd="0" presId="urn:microsoft.com/office/officeart/2018/5/layout/IconCircleLabelList"/>
    <dgm:cxn modelId="{941B2B4F-FAA1-4C09-9BE3-5D88615CA046}" type="presParOf" srcId="{8E9FCEE9-BA58-4686-AD8D-3C43F61E54DA}" destId="{15732EE0-EF0B-40DC-8D5B-13AD1FDF7CF0}" srcOrd="2" destOrd="0" presId="urn:microsoft.com/office/officeart/2018/5/layout/IconCircleLabelList"/>
    <dgm:cxn modelId="{3ECA2574-4DCA-4912-BB08-7D940DFE4A70}" type="presParOf" srcId="{8E9FCEE9-BA58-4686-AD8D-3C43F61E54DA}" destId="{E92865A0-8142-4764-BBFC-1FA0DCA8D9E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D9C16A6-8C48-4165-8DAF-8C957C12A8FA}"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IN"/>
        </a:p>
      </dgm:t>
    </dgm:pt>
    <dgm:pt modelId="{701D68F5-42F8-47BC-8FED-84C50F595DF0}">
      <dgm:prSet phldrT="[Text]"/>
      <dgm:spPr/>
      <dgm:t>
        <a:bodyPr/>
        <a:lstStyle/>
        <a:p>
          <a:pPr>
            <a:lnSpc>
              <a:spcPct val="100000"/>
            </a:lnSpc>
            <a:defRPr cap="all"/>
          </a:pPr>
          <a:r>
            <a:rPr lang="en-US" dirty="0"/>
            <a:t>MySQL</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DD5D4DE1-BF7A-4B78-9B9A-36B8E73E717D}">
      <dgm:prSet phldrT="[Text]"/>
      <dgm:spPr/>
      <dgm:t>
        <a:bodyPr/>
        <a:lstStyle/>
        <a:p>
          <a:pPr>
            <a:lnSpc>
              <a:spcPct val="100000"/>
            </a:lnSpc>
            <a:defRPr cap="all"/>
          </a:pPr>
          <a:r>
            <a:rPr lang="en-US" dirty="0"/>
            <a:t>Vs. Code</a:t>
          </a:r>
        </a:p>
      </dgm:t>
    </dgm:pt>
    <dgm:pt modelId="{0725DE69-C192-4676-8BDD-BAF3EE2BB2CD}" type="parTrans" cxnId="{49F5DBAB-8310-4CF7-9F0C-BDBE068F7326}">
      <dgm:prSet/>
      <dgm:spPr/>
      <dgm:t>
        <a:bodyPr/>
        <a:lstStyle/>
        <a:p>
          <a:endParaRPr lang="en-US"/>
        </a:p>
      </dgm:t>
    </dgm:pt>
    <dgm:pt modelId="{7FEC5C95-CCB5-4847-A52C-CAC81D325B5B}" type="sibTrans" cxnId="{49F5DBAB-8310-4CF7-9F0C-BDBE068F7326}">
      <dgm:prSet/>
      <dgm:spPr/>
      <dgm:t>
        <a:bodyPr/>
        <a:lstStyle/>
        <a:p>
          <a:endParaRPr lang="en-US"/>
        </a:p>
      </dgm:t>
    </dgm:pt>
    <dgm:pt modelId="{1EBBE77D-1A57-497F-88FF-E9DD11552E8D}">
      <dgm:prSet phldrT="[Text]"/>
      <dgm:spPr/>
      <dgm:t>
        <a:bodyPr/>
        <a:lstStyle/>
        <a:p>
          <a:pPr>
            <a:lnSpc>
              <a:spcPct val="100000"/>
            </a:lnSpc>
            <a:defRPr cap="all"/>
          </a:pPr>
          <a:r>
            <a:rPr lang="en-IN" dirty="0"/>
            <a:t>eclipse</a:t>
          </a:r>
          <a:endParaRPr lang="en-US" dirty="0"/>
        </a:p>
      </dgm:t>
    </dgm:pt>
    <dgm:pt modelId="{AD9D7BDB-747D-41E0-BF47-D325C9635894}" type="parTrans" cxnId="{9A44A4CA-E6B6-4243-B749-D0E70272C1AB}">
      <dgm:prSet/>
      <dgm:spPr/>
      <dgm:t>
        <a:bodyPr/>
        <a:lstStyle/>
        <a:p>
          <a:endParaRPr lang="en-IN"/>
        </a:p>
      </dgm:t>
    </dgm:pt>
    <dgm:pt modelId="{ED621E5C-891A-4D7F-BFE2-3399FF46BF4C}" type="sibTrans" cxnId="{9A44A4CA-E6B6-4243-B749-D0E70272C1AB}">
      <dgm:prSet/>
      <dgm:spPr/>
      <dgm:t>
        <a:bodyPr/>
        <a:lstStyle/>
        <a:p>
          <a:endParaRPr lang="en-IN"/>
        </a:p>
      </dgm:t>
    </dgm:pt>
    <dgm:pt modelId="{25C14C25-2A98-4731-B0BF-677AD8191C30}" type="pres">
      <dgm:prSet presAssocID="{7D9C16A6-8C48-4165-8DAF-8C957C12A8FA}" presName="root" presStyleCnt="0">
        <dgm:presLayoutVars>
          <dgm:dir/>
          <dgm:resizeHandles val="exact"/>
        </dgm:presLayoutVars>
      </dgm:prSet>
      <dgm:spPr/>
    </dgm:pt>
    <dgm:pt modelId="{76750689-6C12-4D36-8474-BFC5C125B35E}" type="pres">
      <dgm:prSet presAssocID="{701D68F5-42F8-47BC-8FED-84C50F595DF0}" presName="compNode" presStyleCnt="0"/>
      <dgm:spPr/>
    </dgm:pt>
    <dgm:pt modelId="{A39E2924-EA9B-47F3-B732-8814DF65E2EC}" type="pres">
      <dgm:prSet presAssocID="{701D68F5-42F8-47BC-8FED-84C50F595DF0}" presName="iconBgRect" presStyleLbl="bgShp" presStyleIdx="0" presStyleCnt="3"/>
      <dgm:spPr/>
    </dgm:pt>
    <dgm:pt modelId="{55BDA980-9151-47FF-AF00-AFF61BF7329A}" type="pres">
      <dgm:prSet presAssocID="{701D68F5-42F8-47BC-8FED-84C50F595DF0}" presName="iconRect" presStyleLbl="node1" presStyleIdx="0" presStyleCnt="3" custScaleX="142560" custScaleY="125509"/>
      <dgm:spPr>
        <a:blipFill rotWithShape="1">
          <a:blip xmlns:r="http://schemas.openxmlformats.org/officeDocument/2006/relationships" r:embed="rId1"/>
          <a:srcRect/>
          <a:stretch>
            <a:fillRect l="-3000" r="-3000"/>
          </a:stretch>
        </a:blipFill>
        <a:ln>
          <a:noFill/>
        </a:ln>
      </dgm:spPr>
      <dgm:extLst>
        <a:ext uri="{E40237B7-FDA0-4F09-8148-C483321AD2D9}">
          <dgm14:cNvPr xmlns:dgm14="http://schemas.microsoft.com/office/drawing/2010/diagram" id="0" name="" descr="Network"/>
        </a:ext>
      </dgm:extLst>
    </dgm:pt>
    <dgm:pt modelId="{6813E287-6A9E-4A4E-8848-6B5E098C015B}" type="pres">
      <dgm:prSet presAssocID="{701D68F5-42F8-47BC-8FED-84C50F595DF0}" presName="spaceRect" presStyleCnt="0"/>
      <dgm:spPr/>
    </dgm:pt>
    <dgm:pt modelId="{29C7C433-EF2A-4A44-BC53-B7211D27668D}" type="pres">
      <dgm:prSet presAssocID="{701D68F5-42F8-47BC-8FED-84C50F595DF0}" presName="textRect" presStyleLbl="revTx" presStyleIdx="0" presStyleCnt="3">
        <dgm:presLayoutVars>
          <dgm:chMax val="1"/>
          <dgm:chPref val="1"/>
        </dgm:presLayoutVars>
      </dgm:prSet>
      <dgm:spPr/>
    </dgm:pt>
    <dgm:pt modelId="{68220B65-DC55-4454-B24D-11B29BFBB9D4}" type="pres">
      <dgm:prSet presAssocID="{0C95B389-AC0C-4055-9AA3-38815EFC8B0A}" presName="sibTrans" presStyleCnt="0"/>
      <dgm:spPr/>
    </dgm:pt>
    <dgm:pt modelId="{5BBA48E8-E382-405C-80E9-F759E0EB6C24}" type="pres">
      <dgm:prSet presAssocID="{DD5D4DE1-BF7A-4B78-9B9A-36B8E73E717D}" presName="compNode" presStyleCnt="0"/>
      <dgm:spPr/>
    </dgm:pt>
    <dgm:pt modelId="{6991048D-CC72-41CE-A704-FABB7011971C}" type="pres">
      <dgm:prSet presAssocID="{DD5D4DE1-BF7A-4B78-9B9A-36B8E73E717D}" presName="iconBgRect" presStyleLbl="bgShp" presStyleIdx="1" presStyleCnt="3"/>
      <dgm:spPr/>
    </dgm:pt>
    <dgm:pt modelId="{4818F984-699F-44FE-B5F4-99455F84EDA1}" type="pres">
      <dgm:prSet presAssocID="{DD5D4DE1-BF7A-4B78-9B9A-36B8E73E717D}" presName="iconRect" presStyleLbl="node1" presStyleIdx="1" presStyleCnt="3"/>
      <dgm:spPr>
        <a:blipFill rotWithShape="1">
          <a:blip xmlns:r="http://schemas.openxmlformats.org/officeDocument/2006/relationships" r:embed="rId2">
            <a:duotone>
              <a:schemeClr val="accent1">
                <a:hueOff val="0"/>
                <a:satOff val="0"/>
                <a:lumOff val="0"/>
                <a:alphaOff val="0"/>
                <a:shade val="20000"/>
                <a:satMod val="200000"/>
              </a:schemeClr>
              <a:schemeClr val="accent1">
                <a:hueOff val="0"/>
                <a:satOff val="0"/>
                <a:lumOff val="0"/>
                <a:alphaOff val="0"/>
                <a:tint val="12000"/>
                <a:satMod val="190000"/>
              </a:schemeClr>
            </a:duotone>
          </a:blip>
          <a:stretch>
            <a:fillRect/>
          </a:stretch>
        </a:blipFill>
      </dgm:spPr>
    </dgm:pt>
    <dgm:pt modelId="{CF1A3F13-381C-4983-AEF2-8F865F064F5D}" type="pres">
      <dgm:prSet presAssocID="{DD5D4DE1-BF7A-4B78-9B9A-36B8E73E717D}" presName="spaceRect" presStyleCnt="0"/>
      <dgm:spPr/>
    </dgm:pt>
    <dgm:pt modelId="{E49D6815-EBD1-47D1-8616-362D94427DF1}" type="pres">
      <dgm:prSet presAssocID="{DD5D4DE1-BF7A-4B78-9B9A-36B8E73E717D}" presName="textRect" presStyleLbl="revTx" presStyleIdx="1" presStyleCnt="3">
        <dgm:presLayoutVars>
          <dgm:chMax val="1"/>
          <dgm:chPref val="1"/>
        </dgm:presLayoutVars>
      </dgm:prSet>
      <dgm:spPr/>
    </dgm:pt>
    <dgm:pt modelId="{84241835-6745-48F2-96B6-3AB521C6352F}" type="pres">
      <dgm:prSet presAssocID="{7FEC5C95-CCB5-4847-A52C-CAC81D325B5B}" presName="sibTrans" presStyleCnt="0"/>
      <dgm:spPr/>
    </dgm:pt>
    <dgm:pt modelId="{23F84920-588E-4B82-AF22-EAA390512A11}" type="pres">
      <dgm:prSet presAssocID="{1EBBE77D-1A57-497F-88FF-E9DD11552E8D}" presName="compNode" presStyleCnt="0"/>
      <dgm:spPr/>
    </dgm:pt>
    <dgm:pt modelId="{98DF5386-233E-4EC6-9607-3C2C17979E17}" type="pres">
      <dgm:prSet presAssocID="{1EBBE77D-1A57-497F-88FF-E9DD11552E8D}" presName="iconBgRect" presStyleLbl="bgShp" presStyleIdx="2" presStyleCnt="3"/>
      <dgm:spPr/>
    </dgm:pt>
    <dgm:pt modelId="{EDA9102D-13A7-4DDD-B157-BA2FB2EF8E87}" type="pres">
      <dgm:prSet presAssocID="{1EBBE77D-1A57-497F-88FF-E9DD11552E8D}" presName="iconRect" presStyleLbl="node1" presStyleIdx="2" presStyleCnt="3" custLinFactNeighborX="-834"/>
      <dgm:spPr>
        <a:blipFill rotWithShape="1">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3000" r="-3000"/>
          </a:stretch>
        </a:blipFill>
      </dgm:spPr>
    </dgm:pt>
    <dgm:pt modelId="{28850755-8E59-4C3F-9D39-AF35235B1BEA}" type="pres">
      <dgm:prSet presAssocID="{1EBBE77D-1A57-497F-88FF-E9DD11552E8D}" presName="spaceRect" presStyleCnt="0"/>
      <dgm:spPr/>
    </dgm:pt>
    <dgm:pt modelId="{CD9C54A3-69D7-4EB7-8BF7-3BD27925A436}" type="pres">
      <dgm:prSet presAssocID="{1EBBE77D-1A57-497F-88FF-E9DD11552E8D}" presName="textRect" presStyleLbl="revTx" presStyleIdx="2" presStyleCnt="3">
        <dgm:presLayoutVars>
          <dgm:chMax val="1"/>
          <dgm:chPref val="1"/>
        </dgm:presLayoutVars>
      </dgm:prSet>
      <dgm:spPr/>
    </dgm:pt>
  </dgm:ptLst>
  <dgm:cxnLst>
    <dgm:cxn modelId="{82558335-40EF-4495-BE80-F98639D99971}" type="presOf" srcId="{DD5D4DE1-BF7A-4B78-9B9A-36B8E73E717D}" destId="{E49D6815-EBD1-47D1-8616-362D94427DF1}" srcOrd="0" destOrd="0" presId="urn:microsoft.com/office/officeart/2018/5/layout/IconCircleLabelList"/>
    <dgm:cxn modelId="{7A5A1F3F-AEED-44D0-AC22-78CDF308FB23}" type="presOf" srcId="{701D68F5-42F8-47BC-8FED-84C50F595DF0}" destId="{29C7C433-EF2A-4A44-BC53-B7211D27668D}" srcOrd="0" destOrd="0" presId="urn:microsoft.com/office/officeart/2018/5/layout/IconCircleLabelList"/>
    <dgm:cxn modelId="{C4BA385D-31ED-40EF-A5D6-98DFBA64E71A}" srcId="{7D9C16A6-8C48-4165-8DAF-8C957C12A8FA}" destId="{701D68F5-42F8-47BC-8FED-84C50F595DF0}" srcOrd="0" destOrd="0" parTransId="{9617668C-C38C-4017-8DDF-37855B15D110}" sibTransId="{0C95B389-AC0C-4055-9AA3-38815EFC8B0A}"/>
    <dgm:cxn modelId="{A83DB594-2903-4A3C-B57A-642C17E57F1B}" type="presOf" srcId="{7D9C16A6-8C48-4165-8DAF-8C957C12A8FA}" destId="{25C14C25-2A98-4731-B0BF-677AD8191C30}" srcOrd="0" destOrd="0" presId="urn:microsoft.com/office/officeart/2018/5/layout/IconCircleLabelList"/>
    <dgm:cxn modelId="{49F5DBAB-8310-4CF7-9F0C-BDBE068F7326}" srcId="{7D9C16A6-8C48-4165-8DAF-8C957C12A8FA}" destId="{DD5D4DE1-BF7A-4B78-9B9A-36B8E73E717D}" srcOrd="1" destOrd="0" parTransId="{0725DE69-C192-4676-8BDD-BAF3EE2BB2CD}" sibTransId="{7FEC5C95-CCB5-4847-A52C-CAC81D325B5B}"/>
    <dgm:cxn modelId="{9A44A4CA-E6B6-4243-B749-D0E70272C1AB}" srcId="{7D9C16A6-8C48-4165-8DAF-8C957C12A8FA}" destId="{1EBBE77D-1A57-497F-88FF-E9DD11552E8D}" srcOrd="2" destOrd="0" parTransId="{AD9D7BDB-747D-41E0-BF47-D325C9635894}" sibTransId="{ED621E5C-891A-4D7F-BFE2-3399FF46BF4C}"/>
    <dgm:cxn modelId="{E896E8F8-4D83-4409-B80E-5ED50E6C2B85}" type="presOf" srcId="{1EBBE77D-1A57-497F-88FF-E9DD11552E8D}" destId="{CD9C54A3-69D7-4EB7-8BF7-3BD27925A436}" srcOrd="0" destOrd="0" presId="urn:microsoft.com/office/officeart/2018/5/layout/IconCircleLabelList"/>
    <dgm:cxn modelId="{B2491B5B-B454-47F5-A447-4559E86CDC4E}" type="presParOf" srcId="{25C14C25-2A98-4731-B0BF-677AD8191C30}" destId="{76750689-6C12-4D36-8474-BFC5C125B35E}" srcOrd="0" destOrd="0" presId="urn:microsoft.com/office/officeart/2018/5/layout/IconCircleLabelList"/>
    <dgm:cxn modelId="{C8BF9629-6EEA-488A-8FEC-2B244EF98518}" type="presParOf" srcId="{76750689-6C12-4D36-8474-BFC5C125B35E}" destId="{A39E2924-EA9B-47F3-B732-8814DF65E2EC}" srcOrd="0" destOrd="0" presId="urn:microsoft.com/office/officeart/2018/5/layout/IconCircleLabelList"/>
    <dgm:cxn modelId="{4CF2CAD7-F31F-4AB7-8175-9794E3A1B1D6}" type="presParOf" srcId="{76750689-6C12-4D36-8474-BFC5C125B35E}" destId="{55BDA980-9151-47FF-AF00-AFF61BF7329A}" srcOrd="1" destOrd="0" presId="urn:microsoft.com/office/officeart/2018/5/layout/IconCircleLabelList"/>
    <dgm:cxn modelId="{9CD646BB-82E4-4DD2-90D0-2AF8A372CA33}" type="presParOf" srcId="{76750689-6C12-4D36-8474-BFC5C125B35E}" destId="{6813E287-6A9E-4A4E-8848-6B5E098C015B}" srcOrd="2" destOrd="0" presId="urn:microsoft.com/office/officeart/2018/5/layout/IconCircleLabelList"/>
    <dgm:cxn modelId="{F5F25FAF-C6D3-48F7-9F56-C0657134E105}" type="presParOf" srcId="{76750689-6C12-4D36-8474-BFC5C125B35E}" destId="{29C7C433-EF2A-4A44-BC53-B7211D27668D}" srcOrd="3" destOrd="0" presId="urn:microsoft.com/office/officeart/2018/5/layout/IconCircleLabelList"/>
    <dgm:cxn modelId="{E50E2CDE-5AB3-48F9-BF13-09B3720F1B5F}" type="presParOf" srcId="{25C14C25-2A98-4731-B0BF-677AD8191C30}" destId="{68220B65-DC55-4454-B24D-11B29BFBB9D4}" srcOrd="1" destOrd="0" presId="urn:microsoft.com/office/officeart/2018/5/layout/IconCircleLabelList"/>
    <dgm:cxn modelId="{C02D641C-B37D-4372-BABE-0C0A41E9ED55}" type="presParOf" srcId="{25C14C25-2A98-4731-B0BF-677AD8191C30}" destId="{5BBA48E8-E382-405C-80E9-F759E0EB6C24}" srcOrd="2" destOrd="0" presId="urn:microsoft.com/office/officeart/2018/5/layout/IconCircleLabelList"/>
    <dgm:cxn modelId="{FA05A059-2A41-43D7-B490-49B344D5EC04}" type="presParOf" srcId="{5BBA48E8-E382-405C-80E9-F759E0EB6C24}" destId="{6991048D-CC72-41CE-A704-FABB7011971C}" srcOrd="0" destOrd="0" presId="urn:microsoft.com/office/officeart/2018/5/layout/IconCircleLabelList"/>
    <dgm:cxn modelId="{29A932AE-6C15-4677-B80A-1FA83D108CD4}" type="presParOf" srcId="{5BBA48E8-E382-405C-80E9-F759E0EB6C24}" destId="{4818F984-699F-44FE-B5F4-99455F84EDA1}" srcOrd="1" destOrd="0" presId="urn:microsoft.com/office/officeart/2018/5/layout/IconCircleLabelList"/>
    <dgm:cxn modelId="{F746B7CA-8180-41BF-A4A7-99A19502CF50}" type="presParOf" srcId="{5BBA48E8-E382-405C-80E9-F759E0EB6C24}" destId="{CF1A3F13-381C-4983-AEF2-8F865F064F5D}" srcOrd="2" destOrd="0" presId="urn:microsoft.com/office/officeart/2018/5/layout/IconCircleLabelList"/>
    <dgm:cxn modelId="{0A204074-8473-4145-BEEE-E6E40046FD58}" type="presParOf" srcId="{5BBA48E8-E382-405C-80E9-F759E0EB6C24}" destId="{E49D6815-EBD1-47D1-8616-362D94427DF1}" srcOrd="3" destOrd="0" presId="urn:microsoft.com/office/officeart/2018/5/layout/IconCircleLabelList"/>
    <dgm:cxn modelId="{573040BE-04A4-4779-971A-26EC32E4F162}" type="presParOf" srcId="{25C14C25-2A98-4731-B0BF-677AD8191C30}" destId="{84241835-6745-48F2-96B6-3AB521C6352F}" srcOrd="3" destOrd="0" presId="urn:microsoft.com/office/officeart/2018/5/layout/IconCircleLabelList"/>
    <dgm:cxn modelId="{18D91BA9-8B71-4D44-9510-A69A6FF2617F}" type="presParOf" srcId="{25C14C25-2A98-4731-B0BF-677AD8191C30}" destId="{23F84920-588E-4B82-AF22-EAA390512A11}" srcOrd="4" destOrd="0" presId="urn:microsoft.com/office/officeart/2018/5/layout/IconCircleLabelList"/>
    <dgm:cxn modelId="{34C1EA1F-D1B7-4DEE-B56C-4BEA157FB164}" type="presParOf" srcId="{23F84920-588E-4B82-AF22-EAA390512A11}" destId="{98DF5386-233E-4EC6-9607-3C2C17979E17}" srcOrd="0" destOrd="0" presId="urn:microsoft.com/office/officeart/2018/5/layout/IconCircleLabelList"/>
    <dgm:cxn modelId="{CF96F289-47C4-4176-A95C-FC39D67C91B3}" type="presParOf" srcId="{23F84920-588E-4B82-AF22-EAA390512A11}" destId="{EDA9102D-13A7-4DDD-B157-BA2FB2EF8E87}" srcOrd="1" destOrd="0" presId="urn:microsoft.com/office/officeart/2018/5/layout/IconCircleLabelList"/>
    <dgm:cxn modelId="{3C654B3A-F79E-47A4-922C-07E52B25DC7C}" type="presParOf" srcId="{23F84920-588E-4B82-AF22-EAA390512A11}" destId="{28850755-8E59-4C3F-9D39-AF35235B1BEA}" srcOrd="2" destOrd="0" presId="urn:microsoft.com/office/officeart/2018/5/layout/IconCircleLabelList"/>
    <dgm:cxn modelId="{A8598406-B1F5-40AE-A3DC-64260736B82E}" type="presParOf" srcId="{23F84920-588E-4B82-AF22-EAA390512A11}" destId="{CD9C54A3-69D7-4EB7-8BF7-3BD27925A43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IN" dirty="0" err="1"/>
            <a:t>lombok</a:t>
          </a:r>
          <a:endParaRPr lang="en-US" dirty="0"/>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JPA</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EFBD12C0-1C2A-49A1-AE5C-2DAE6BFF8911}">
      <dgm:prSet phldrT="[Text]"/>
      <dgm:spPr/>
      <dgm:t>
        <a:bodyPr/>
        <a:lstStyle/>
        <a:p>
          <a:pPr>
            <a:lnSpc>
              <a:spcPct val="100000"/>
            </a:lnSpc>
          </a:pPr>
          <a:r>
            <a:rPr lang="en-US" dirty="0"/>
            <a:t>Bootstrap</a:t>
          </a:r>
        </a:p>
      </dgm:t>
    </dgm:pt>
    <dgm:pt modelId="{E82F1B7A-C169-4853-957C-1A1FAFAD78EE}" type="parTrans" cxnId="{DC03CB62-123F-4FB1-9C0A-27A75BB101C1}">
      <dgm:prSet/>
      <dgm:spPr/>
      <dgm:t>
        <a:bodyPr/>
        <a:lstStyle/>
        <a:p>
          <a:endParaRPr lang="en-US"/>
        </a:p>
      </dgm:t>
    </dgm:pt>
    <dgm:pt modelId="{8E355AEB-4BD2-45A1-8F0D-98C9C94C0B0B}" type="sibTrans" cxnId="{DC03CB62-123F-4FB1-9C0A-27A75BB101C1}">
      <dgm:prSet/>
      <dgm:spPr/>
      <dgm:t>
        <a:bodyPr/>
        <a:lstStyle/>
        <a:p>
          <a:endParaRPr lang="en-US"/>
        </a:p>
      </dgm:t>
    </dgm:pt>
    <dgm:pt modelId="{E00C4899-235B-48EE-9DA9-4D7F38793033}">
      <dgm:prSet phldrT="[Text]"/>
      <dgm:spPr/>
      <dgm:t>
        <a:bodyPr/>
        <a:lstStyle/>
        <a:p>
          <a:pPr>
            <a:lnSpc>
              <a:spcPct val="100000"/>
            </a:lnSpc>
          </a:pPr>
          <a:r>
            <a:rPr lang="en-US"/>
            <a:t>Form Module</a:t>
          </a:r>
          <a:endParaRPr lang="en-US" dirty="0"/>
        </a:p>
      </dgm:t>
    </dgm:pt>
    <dgm:pt modelId="{638F530D-220D-4483-B548-13A20D22F6A1}" type="parTrans" cxnId="{1F7EA85E-6C0B-4C54-9063-7DD0BDC40AEE}">
      <dgm:prSet/>
      <dgm:spPr/>
      <dgm:t>
        <a:bodyPr/>
        <a:lstStyle/>
        <a:p>
          <a:endParaRPr lang="en-US"/>
        </a:p>
      </dgm:t>
    </dgm:pt>
    <dgm:pt modelId="{7B14F78B-D311-4B84-994B-8CDCD3851F8D}" type="sibTrans" cxnId="{1F7EA85E-6C0B-4C54-9063-7DD0BDC40AEE}">
      <dgm:prSet/>
      <dgm:spPr/>
      <dgm:t>
        <a:bodyPr/>
        <a:lstStyle/>
        <a:p>
          <a:endParaRPr lang="en-US"/>
        </a:p>
      </dgm:t>
    </dgm:pt>
    <dgm:pt modelId="{001617C9-F78F-41F0-895D-B7D9F4C78122}">
      <dgm:prSet phldrT="[Text]"/>
      <dgm:spPr/>
      <dgm:t>
        <a:bodyPr/>
        <a:lstStyle/>
        <a:p>
          <a:pPr>
            <a:lnSpc>
              <a:spcPct val="100000"/>
            </a:lnSpc>
          </a:pPr>
          <a:r>
            <a:rPr lang="en-US" dirty="0"/>
            <a:t>Java Script</a:t>
          </a:r>
        </a:p>
      </dgm:t>
    </dgm:pt>
    <dgm:pt modelId="{91CFB5D4-7368-4E69-818E-E9ADFEA6A86D}" type="sibTrans" cxnId="{F1C06E0C-5FB4-49B0-8871-0241E95F3454}">
      <dgm:prSet/>
      <dgm:spPr/>
      <dgm:t>
        <a:bodyPr/>
        <a:lstStyle/>
        <a:p>
          <a:endParaRPr lang="en-US"/>
        </a:p>
      </dgm:t>
    </dgm:pt>
    <dgm:pt modelId="{90A90313-EEC9-4BCE-9B83-827C1F7F4A21}" type="parTrans" cxnId="{F1C06E0C-5FB4-49B0-8871-0241E95F3454}">
      <dgm:prSet/>
      <dgm:spPr/>
      <dgm:t>
        <a:bodyPr/>
        <a:lstStyle/>
        <a:p>
          <a:endParaRPr lang="en-US"/>
        </a:p>
      </dgm:t>
    </dgm:pt>
    <dgm:pt modelId="{9ADED914-4D4A-47EB-9125-23753D757AF0}">
      <dgm:prSet phldrT="[Text]"/>
      <dgm:spPr/>
      <dgm:t>
        <a:bodyPr/>
        <a:lstStyle/>
        <a:p>
          <a:pPr>
            <a:lnSpc>
              <a:spcPct val="100000"/>
            </a:lnSpc>
          </a:pPr>
          <a:r>
            <a:rPr lang="en-US" dirty="0" err="1"/>
            <a:t>DevTools</a:t>
          </a:r>
          <a:endParaRPr lang="en-US" dirty="0"/>
        </a:p>
      </dgm:t>
    </dgm:pt>
    <dgm:pt modelId="{4518683F-E397-4C10-953F-96337C43ECF6}" type="parTrans" cxnId="{459A3828-E73C-4255-9AD7-7365DB9123A0}">
      <dgm:prSet/>
      <dgm:spPr/>
      <dgm:t>
        <a:bodyPr/>
        <a:lstStyle/>
        <a:p>
          <a:endParaRPr lang="en-US"/>
        </a:p>
      </dgm:t>
    </dgm:pt>
    <dgm:pt modelId="{BA02B99F-DD7D-4689-A8AE-B373F9E759F4}" type="sibTrans" cxnId="{459A3828-E73C-4255-9AD7-7365DB9123A0}">
      <dgm:prSet/>
      <dgm:spPr/>
      <dgm:t>
        <a:bodyPr/>
        <a:lstStyle/>
        <a:p>
          <a:endParaRPr lang="en-US"/>
        </a:p>
      </dgm:t>
    </dgm:pt>
    <dgm:pt modelId="{000235F1-0852-4D7E-8B4A-D3E6B6350B49}">
      <dgm:prSet phldrT="[Text]"/>
      <dgm:spPr/>
      <dgm:t>
        <a:bodyPr/>
        <a:lstStyle/>
        <a:p>
          <a:pPr>
            <a:lnSpc>
              <a:spcPct val="100000"/>
            </a:lnSpc>
          </a:pPr>
          <a:r>
            <a:rPr lang="en-US" dirty="0"/>
            <a:t>Spring Boot</a:t>
          </a:r>
        </a:p>
      </dgm:t>
    </dgm:pt>
    <dgm:pt modelId="{542D695A-82EC-46CD-B000-B706C4DB1AC0}" type="sibTrans" cxnId="{8908025F-040E-4CC7-9379-A6699221D22A}">
      <dgm:prSet/>
      <dgm:spPr/>
      <dgm:t>
        <a:bodyPr/>
        <a:lstStyle/>
        <a:p>
          <a:endParaRPr lang="en-US"/>
        </a:p>
      </dgm:t>
    </dgm:pt>
    <dgm:pt modelId="{E76CCD93-BE2A-41A5-902B-38DBFD1E76A0}" type="parTrans" cxnId="{8908025F-040E-4CC7-9379-A6699221D22A}">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FD116CCE-86E1-4297-A95C-69723A828A8B}" type="pres">
      <dgm:prSet presAssocID="{0BEF68B8-1228-47BB-83B5-7B9CD1E3F84E}" presName="text_1" presStyleLbl="node1" presStyleIdx="0" presStyleCnt="7" custLinFactNeighborX="1952" custLinFactNeighborY="-1389">
        <dgm:presLayoutVars>
          <dgm:bulletEnabled val="1"/>
        </dgm:presLayoutVars>
      </dgm:prSet>
      <dgm:spPr/>
    </dgm:pt>
    <dgm:pt modelId="{95B44AC8-917B-4AB6-A048-6F049BA28C54}" type="pres">
      <dgm:prSet presAssocID="{0BEF68B8-1228-47BB-83B5-7B9CD1E3F84E}" presName="accent_1" presStyleCnt="0"/>
      <dgm:spPr/>
    </dgm:pt>
    <dgm:pt modelId="{3F8116AC-FAC3-4E95-9865-93CCFEB191B9}" type="pres">
      <dgm:prSet presAssocID="{0BEF68B8-1228-47BB-83B5-7B9CD1E3F84E}" presName="accentRepeatNode" presStyleLbl="solidFgAcc1" presStyleIdx="0" presStyleCnt="7"/>
      <dgm:spPr/>
    </dgm:pt>
    <dgm:pt modelId="{C863EB39-D0DE-4285-AF86-D1D2220DDA4F}" type="pres">
      <dgm:prSet presAssocID="{5605D28D-2CE6-4513-8566-952984E21E14}" presName="text_2" presStyleLbl="node1" presStyleIdx="1" presStyleCnt="7">
        <dgm:presLayoutVars>
          <dgm:bulletEnabled val="1"/>
        </dgm:presLayoutVars>
      </dgm:prSet>
      <dgm:spPr/>
    </dgm:pt>
    <dgm:pt modelId="{35229DB6-C30B-4364-8872-1E4EFDADDE29}" type="pres">
      <dgm:prSet presAssocID="{5605D28D-2CE6-4513-8566-952984E21E14}" presName="accent_2" presStyleCnt="0"/>
      <dgm:spPr/>
    </dgm:pt>
    <dgm:pt modelId="{A965097E-32F1-4AB8-8C4E-2814A7596B2F}" type="pres">
      <dgm:prSet presAssocID="{5605D28D-2CE6-4513-8566-952984E21E14}" presName="accentRepeatNode" presStyleLbl="solidFgAcc1" presStyleIdx="1" presStyleCnt="7"/>
      <dgm:spPr/>
    </dgm:pt>
    <dgm:pt modelId="{E88C218F-DF1C-47B8-B0D0-160258167D52}" type="pres">
      <dgm:prSet presAssocID="{EFBD12C0-1C2A-49A1-AE5C-2DAE6BFF8911}" presName="text_3" presStyleLbl="node1" presStyleIdx="2" presStyleCnt="7">
        <dgm:presLayoutVars>
          <dgm:bulletEnabled val="1"/>
        </dgm:presLayoutVars>
      </dgm:prSet>
      <dgm:spPr/>
    </dgm:pt>
    <dgm:pt modelId="{11693901-75A8-4006-BE5B-DD58BBE154BF}" type="pres">
      <dgm:prSet presAssocID="{EFBD12C0-1C2A-49A1-AE5C-2DAE6BFF8911}" presName="accent_3" presStyleCnt="0"/>
      <dgm:spPr/>
    </dgm:pt>
    <dgm:pt modelId="{0473D51E-4C72-454F-97F9-722865F6C359}" type="pres">
      <dgm:prSet presAssocID="{EFBD12C0-1C2A-49A1-AE5C-2DAE6BFF8911}" presName="accentRepeatNode" presStyleLbl="solidFgAcc1" presStyleIdx="2" presStyleCnt="7"/>
      <dgm:spPr/>
    </dgm:pt>
    <dgm:pt modelId="{0EA39EF1-96BD-45A4-B7F5-064FF77D5890}" type="pres">
      <dgm:prSet presAssocID="{001617C9-F78F-41F0-895D-B7D9F4C78122}" presName="text_4" presStyleLbl="node1" presStyleIdx="3" presStyleCnt="7">
        <dgm:presLayoutVars>
          <dgm:bulletEnabled val="1"/>
        </dgm:presLayoutVars>
      </dgm:prSet>
      <dgm:spPr/>
    </dgm:pt>
    <dgm:pt modelId="{7AEDBC11-85AA-43BB-A342-9D87368F806A}" type="pres">
      <dgm:prSet presAssocID="{001617C9-F78F-41F0-895D-B7D9F4C78122}" presName="accent_4" presStyleCnt="0"/>
      <dgm:spPr/>
    </dgm:pt>
    <dgm:pt modelId="{728A97B5-621E-4700-901B-15E2B96020E8}" type="pres">
      <dgm:prSet presAssocID="{001617C9-F78F-41F0-895D-B7D9F4C78122}" presName="accentRepeatNode" presStyleLbl="solidFgAcc1" presStyleIdx="3" presStyleCnt="7"/>
      <dgm:spPr/>
    </dgm:pt>
    <dgm:pt modelId="{14A578E9-866C-45C7-AF9D-CE745EBFF534}" type="pres">
      <dgm:prSet presAssocID="{E00C4899-235B-48EE-9DA9-4D7F38793033}" presName="text_5" presStyleLbl="node1" presStyleIdx="4" presStyleCnt="7">
        <dgm:presLayoutVars>
          <dgm:bulletEnabled val="1"/>
        </dgm:presLayoutVars>
      </dgm:prSet>
      <dgm:spPr/>
    </dgm:pt>
    <dgm:pt modelId="{A342A678-F7FE-4607-96C9-D8A4C6AA1BA8}" type="pres">
      <dgm:prSet presAssocID="{E00C4899-235B-48EE-9DA9-4D7F38793033}" presName="accent_5" presStyleCnt="0"/>
      <dgm:spPr/>
    </dgm:pt>
    <dgm:pt modelId="{E416EC9C-974D-4F61-B9D1-4CC275288C9F}" type="pres">
      <dgm:prSet presAssocID="{E00C4899-235B-48EE-9DA9-4D7F38793033}" presName="accentRepeatNode" presStyleLbl="solidFgAcc1" presStyleIdx="4" presStyleCnt="7"/>
      <dgm:spPr/>
    </dgm:pt>
    <dgm:pt modelId="{FF6CD0BD-288D-4471-9D1D-0F9EC1943FEA}" type="pres">
      <dgm:prSet presAssocID="{000235F1-0852-4D7E-8B4A-D3E6B6350B49}" presName="text_6" presStyleLbl="node1" presStyleIdx="5" presStyleCnt="7">
        <dgm:presLayoutVars>
          <dgm:bulletEnabled val="1"/>
        </dgm:presLayoutVars>
      </dgm:prSet>
      <dgm:spPr/>
    </dgm:pt>
    <dgm:pt modelId="{122416DD-D028-4A08-B56B-8808E7757A9F}" type="pres">
      <dgm:prSet presAssocID="{000235F1-0852-4D7E-8B4A-D3E6B6350B49}" presName="accent_6" presStyleCnt="0"/>
      <dgm:spPr/>
    </dgm:pt>
    <dgm:pt modelId="{627F2EAF-76AA-4ED1-B4A4-85192DC5DA65}" type="pres">
      <dgm:prSet presAssocID="{000235F1-0852-4D7E-8B4A-D3E6B6350B49}" presName="accentRepeatNode" presStyleLbl="solidFgAcc1" presStyleIdx="5" presStyleCnt="7"/>
      <dgm:spPr/>
    </dgm:pt>
    <dgm:pt modelId="{B3103C4F-73CC-41D6-8460-18FCEED634F0}" type="pres">
      <dgm:prSet presAssocID="{9ADED914-4D4A-47EB-9125-23753D757AF0}" presName="text_7" presStyleLbl="node1" presStyleIdx="6" presStyleCnt="7">
        <dgm:presLayoutVars>
          <dgm:bulletEnabled val="1"/>
        </dgm:presLayoutVars>
      </dgm:prSet>
      <dgm:spPr/>
    </dgm:pt>
    <dgm:pt modelId="{3D06A5F7-907D-4ACC-8F71-8803282B3B28}" type="pres">
      <dgm:prSet presAssocID="{9ADED914-4D4A-47EB-9125-23753D757AF0}" presName="accent_7" presStyleCnt="0"/>
      <dgm:spPr/>
    </dgm:pt>
    <dgm:pt modelId="{11CEF38A-37F4-4B87-8FB8-A327CA467DA2}" type="pres">
      <dgm:prSet presAssocID="{9ADED914-4D4A-47EB-9125-23753D757AF0}" presName="accentRepeatNode" presStyleLbl="solidFgAcc1" presStyleIdx="6" presStyleCnt="7"/>
      <dgm:spPr/>
    </dgm:pt>
  </dgm:ptLst>
  <dgm:cxnLst>
    <dgm:cxn modelId="{F1C06E0C-5FB4-49B0-8871-0241E95F3454}" srcId="{7E5AA53B-3EEE-4DE4-BB81-9044890C2946}" destId="{001617C9-F78F-41F0-895D-B7D9F4C78122}" srcOrd="3" destOrd="0" parTransId="{90A90313-EEC9-4BCE-9B83-827C1F7F4A21}" sibTransId="{91CFB5D4-7368-4E69-818E-E9ADFEA6A86D}"/>
    <dgm:cxn modelId="{850FF218-D199-444F-A375-9BCE9E8A6FAA}" type="presOf" srcId="{0BEF68B8-1228-47BB-83B5-7B9CD1E3F84E}" destId="{FD116CCE-86E1-4297-A95C-69723A828A8B}" srcOrd="0" destOrd="0" presId="urn:microsoft.com/office/officeart/2008/layout/VerticalCurvedList"/>
    <dgm:cxn modelId="{A81A6B23-DC3F-4E30-9BE6-1199F307E150}" type="presOf" srcId="{FD949706-EDCC-4ADC-8EDF-8EDA49C92325}" destId="{D79B43FC-100B-4A0D-A4D5-0D2D04B99064}" srcOrd="0" destOrd="0" presId="urn:microsoft.com/office/officeart/2008/layout/VerticalCurvedList"/>
    <dgm:cxn modelId="{459A3828-E73C-4255-9AD7-7365DB9123A0}" srcId="{7E5AA53B-3EEE-4DE4-BB81-9044890C2946}" destId="{9ADED914-4D4A-47EB-9125-23753D757AF0}" srcOrd="6" destOrd="0" parTransId="{4518683F-E397-4C10-953F-96337C43ECF6}" sibTransId="{BA02B99F-DD7D-4689-A8AE-B373F9E759F4}"/>
    <dgm:cxn modelId="{F536332E-AF3C-4F04-9B8B-4C1C2DA33720}" type="presOf" srcId="{5605D28D-2CE6-4513-8566-952984E21E14}" destId="{C863EB39-D0DE-4285-AF86-D1D2220DDA4F}" srcOrd="0" destOrd="0" presId="urn:microsoft.com/office/officeart/2008/layout/VerticalCurvedList"/>
    <dgm:cxn modelId="{FEDD513F-33C1-4D80-AE76-5C582A8D8741}" type="presOf" srcId="{9ADED914-4D4A-47EB-9125-23753D757AF0}" destId="{B3103C4F-73CC-41D6-8460-18FCEED634F0}" srcOrd="0" destOrd="0" presId="urn:microsoft.com/office/officeart/2008/layout/VerticalCurvedList"/>
    <dgm:cxn modelId="{1F7EA85E-6C0B-4C54-9063-7DD0BDC40AEE}" srcId="{7E5AA53B-3EEE-4DE4-BB81-9044890C2946}" destId="{E00C4899-235B-48EE-9DA9-4D7F38793033}" srcOrd="4" destOrd="0" parTransId="{638F530D-220D-4483-B548-13A20D22F6A1}" sibTransId="{7B14F78B-D311-4B84-994B-8CDCD3851F8D}"/>
    <dgm:cxn modelId="{8908025F-040E-4CC7-9379-A6699221D22A}" srcId="{7E5AA53B-3EEE-4DE4-BB81-9044890C2946}" destId="{000235F1-0852-4D7E-8B4A-D3E6B6350B49}" srcOrd="5" destOrd="0" parTransId="{E76CCD93-BE2A-41A5-902B-38DBFD1E76A0}" sibTransId="{542D695A-82EC-46CD-B000-B706C4DB1AC0}"/>
    <dgm:cxn modelId="{DC03CB62-123F-4FB1-9C0A-27A75BB101C1}" srcId="{7E5AA53B-3EEE-4DE4-BB81-9044890C2946}" destId="{EFBD12C0-1C2A-49A1-AE5C-2DAE6BFF8911}" srcOrd="2" destOrd="0" parTransId="{E82F1B7A-C169-4853-957C-1A1FAFAD78EE}" sibTransId="{8E355AEB-4BD2-45A1-8F0D-98C9C94C0B0B}"/>
    <dgm:cxn modelId="{6F450044-9A73-422B-8371-BA6EF74F4A3E}" type="presOf" srcId="{000235F1-0852-4D7E-8B4A-D3E6B6350B49}" destId="{FF6CD0BD-288D-4471-9D1D-0F9EC1943FEA}" srcOrd="0" destOrd="0" presId="urn:microsoft.com/office/officeart/2008/layout/VerticalCurvedList"/>
    <dgm:cxn modelId="{8F45FC7E-BAA5-4AA7-BD65-360C13565B1B}" type="presOf" srcId="{EFBD12C0-1C2A-49A1-AE5C-2DAE6BFF8911}" destId="{E88C218F-DF1C-47B8-B0D0-160258167D52}" srcOrd="0" destOrd="0" presId="urn:microsoft.com/office/officeart/2008/layout/VerticalCurvedList"/>
    <dgm:cxn modelId="{EDEF4F82-1237-4639-A0F7-385C1897CE66}" srcId="{7E5AA53B-3EEE-4DE4-BB81-9044890C2946}" destId="{0BEF68B8-1228-47BB-83B5-7B9CD1E3F84E}" srcOrd="0" destOrd="0" parTransId="{ED3A4BC2-B75A-4952-A38B-A42B5995DF05}" sibTransId="{FD949706-EDCC-4ADC-8EDF-8EDA49C92325}"/>
    <dgm:cxn modelId="{FAF3F884-F0CF-440F-8CB1-B7648AB1B138}" srcId="{7E5AA53B-3EEE-4DE4-BB81-9044890C2946}" destId="{5605D28D-2CE6-4513-8566-952984E21E14}" srcOrd="1" destOrd="0" parTransId="{EB15AB98-362B-4E70-A3DA-995FC3E8BA79}" sibTransId="{823D1971-2C4D-4EC5-A874-2F463DE37109}"/>
    <dgm:cxn modelId="{C0CC548B-D7E5-4C56-8C59-E4BDC052259C}" type="presOf" srcId="{E00C4899-235B-48EE-9DA9-4D7F38793033}" destId="{14A578E9-866C-45C7-AF9D-CE745EBFF534}"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E94B9CF6-5960-48A8-9D8B-6416B1447FAC}" type="presOf" srcId="{001617C9-F78F-41F0-895D-B7D9F4C78122}" destId="{0EA39EF1-96BD-45A4-B7F5-064FF77D5890}"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517B2FA6-B43A-4ED8-99B7-8C29495160C3}" type="presParOf" srcId="{90561C55-3C6E-4D53-85E1-2C50BCDDA392}" destId="{FD116CCE-86E1-4297-A95C-69723A828A8B}" srcOrd="1" destOrd="0" presId="urn:microsoft.com/office/officeart/2008/layout/VerticalCurvedList"/>
    <dgm:cxn modelId="{353C0CF2-9340-4E6D-9BD9-A5A4F3443F2E}" type="presParOf" srcId="{90561C55-3C6E-4D53-85E1-2C50BCDDA392}" destId="{95B44AC8-917B-4AB6-A048-6F049BA28C54}" srcOrd="2" destOrd="0" presId="urn:microsoft.com/office/officeart/2008/layout/VerticalCurvedList"/>
    <dgm:cxn modelId="{AF25CA14-9D9D-4CFD-B277-21B8FBAE73DC}" type="presParOf" srcId="{95B44AC8-917B-4AB6-A048-6F049BA28C54}" destId="{3F8116AC-FAC3-4E95-9865-93CCFEB191B9}" srcOrd="0" destOrd="0" presId="urn:microsoft.com/office/officeart/2008/layout/VerticalCurvedList"/>
    <dgm:cxn modelId="{30ACE411-CCD0-4120-91A7-67C1FD413532}" type="presParOf" srcId="{90561C55-3C6E-4D53-85E1-2C50BCDDA392}" destId="{C863EB39-D0DE-4285-AF86-D1D2220DDA4F}" srcOrd="3" destOrd="0" presId="urn:microsoft.com/office/officeart/2008/layout/VerticalCurvedList"/>
    <dgm:cxn modelId="{51EF26FB-4C6C-4FEB-B5F0-E1A12B0CEDB2}" type="presParOf" srcId="{90561C55-3C6E-4D53-85E1-2C50BCDDA392}" destId="{35229DB6-C30B-4364-8872-1E4EFDADDE29}" srcOrd="4" destOrd="0" presId="urn:microsoft.com/office/officeart/2008/layout/VerticalCurvedList"/>
    <dgm:cxn modelId="{08D9D908-4102-42CF-95BA-E6537A4B406F}" type="presParOf" srcId="{35229DB6-C30B-4364-8872-1E4EFDADDE29}" destId="{A965097E-32F1-4AB8-8C4E-2814A7596B2F}" srcOrd="0" destOrd="0" presId="urn:microsoft.com/office/officeart/2008/layout/VerticalCurvedList"/>
    <dgm:cxn modelId="{C664D359-1650-473F-85A4-05295522E199}" type="presParOf" srcId="{90561C55-3C6E-4D53-85E1-2C50BCDDA392}" destId="{E88C218F-DF1C-47B8-B0D0-160258167D52}" srcOrd="5" destOrd="0" presId="urn:microsoft.com/office/officeart/2008/layout/VerticalCurvedList"/>
    <dgm:cxn modelId="{0421DF8A-C6B7-4A85-82B2-C52C22CE7AB4}" type="presParOf" srcId="{90561C55-3C6E-4D53-85E1-2C50BCDDA392}" destId="{11693901-75A8-4006-BE5B-DD58BBE154BF}" srcOrd="6" destOrd="0" presId="urn:microsoft.com/office/officeart/2008/layout/VerticalCurvedList"/>
    <dgm:cxn modelId="{CC7AE777-BE1F-4565-B8E2-89A2AAD1D3D1}" type="presParOf" srcId="{11693901-75A8-4006-BE5B-DD58BBE154BF}" destId="{0473D51E-4C72-454F-97F9-722865F6C359}" srcOrd="0" destOrd="0" presId="urn:microsoft.com/office/officeart/2008/layout/VerticalCurvedList"/>
    <dgm:cxn modelId="{B55E9030-56EE-42B6-BEF4-38188E7162F4}" type="presParOf" srcId="{90561C55-3C6E-4D53-85E1-2C50BCDDA392}" destId="{0EA39EF1-96BD-45A4-B7F5-064FF77D5890}" srcOrd="7" destOrd="0" presId="urn:microsoft.com/office/officeart/2008/layout/VerticalCurvedList"/>
    <dgm:cxn modelId="{3AF0DF0B-A2DB-46A9-8F32-93B70329F758}" type="presParOf" srcId="{90561C55-3C6E-4D53-85E1-2C50BCDDA392}" destId="{7AEDBC11-85AA-43BB-A342-9D87368F806A}" srcOrd="8" destOrd="0" presId="urn:microsoft.com/office/officeart/2008/layout/VerticalCurvedList"/>
    <dgm:cxn modelId="{ADB89322-C9E9-42BA-ADBF-38A5C34FD975}" type="presParOf" srcId="{7AEDBC11-85AA-43BB-A342-9D87368F806A}" destId="{728A97B5-621E-4700-901B-15E2B96020E8}" srcOrd="0" destOrd="0" presId="urn:microsoft.com/office/officeart/2008/layout/VerticalCurvedList"/>
    <dgm:cxn modelId="{75D92E44-3613-49B8-9500-A2AA5A4B8058}" type="presParOf" srcId="{90561C55-3C6E-4D53-85E1-2C50BCDDA392}" destId="{14A578E9-866C-45C7-AF9D-CE745EBFF534}" srcOrd="9" destOrd="0" presId="urn:microsoft.com/office/officeart/2008/layout/VerticalCurvedList"/>
    <dgm:cxn modelId="{D034BCF2-AC66-4951-B344-7D720FC7B8AE}" type="presParOf" srcId="{90561C55-3C6E-4D53-85E1-2C50BCDDA392}" destId="{A342A678-F7FE-4607-96C9-D8A4C6AA1BA8}" srcOrd="10" destOrd="0" presId="urn:microsoft.com/office/officeart/2008/layout/VerticalCurvedList"/>
    <dgm:cxn modelId="{1561211E-0B78-4487-8693-B287E2452C5C}" type="presParOf" srcId="{A342A678-F7FE-4607-96C9-D8A4C6AA1BA8}" destId="{E416EC9C-974D-4F61-B9D1-4CC275288C9F}" srcOrd="0" destOrd="0" presId="urn:microsoft.com/office/officeart/2008/layout/VerticalCurvedList"/>
    <dgm:cxn modelId="{D12AD909-A3E9-430C-A624-B5E0E4CA61E2}" type="presParOf" srcId="{90561C55-3C6E-4D53-85E1-2C50BCDDA392}" destId="{FF6CD0BD-288D-4471-9D1D-0F9EC1943FEA}" srcOrd="11" destOrd="0" presId="urn:microsoft.com/office/officeart/2008/layout/VerticalCurvedList"/>
    <dgm:cxn modelId="{715F3748-9F0B-4054-A7C8-4C107439B56E}" type="presParOf" srcId="{90561C55-3C6E-4D53-85E1-2C50BCDDA392}" destId="{122416DD-D028-4A08-B56B-8808E7757A9F}" srcOrd="12" destOrd="0" presId="urn:microsoft.com/office/officeart/2008/layout/VerticalCurvedList"/>
    <dgm:cxn modelId="{3DE8482A-55A3-40F7-A5FC-6206DDC996D1}" type="presParOf" srcId="{122416DD-D028-4A08-B56B-8808E7757A9F}" destId="{627F2EAF-76AA-4ED1-B4A4-85192DC5DA65}" srcOrd="0" destOrd="0" presId="urn:microsoft.com/office/officeart/2008/layout/VerticalCurvedList"/>
    <dgm:cxn modelId="{82FFBB5B-911E-4EDB-8186-E05969FB6615}" type="presParOf" srcId="{90561C55-3C6E-4D53-85E1-2C50BCDDA392}" destId="{B3103C4F-73CC-41D6-8460-18FCEED634F0}" srcOrd="13" destOrd="0" presId="urn:microsoft.com/office/officeart/2008/layout/VerticalCurvedList"/>
    <dgm:cxn modelId="{5957DC73-09A8-4A4E-9E20-954B3341CB8D}" type="presParOf" srcId="{90561C55-3C6E-4D53-85E1-2C50BCDDA392}" destId="{3D06A5F7-907D-4ACC-8F71-8803282B3B28}" srcOrd="14" destOrd="0" presId="urn:microsoft.com/office/officeart/2008/layout/VerticalCurvedList"/>
    <dgm:cxn modelId="{607C2363-36E8-45C8-9DE3-C391525501BB}" type="presParOf" srcId="{3D06A5F7-907D-4ACC-8F71-8803282B3B28}" destId="{11CEF38A-37F4-4B87-8FB8-A327CA467DA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E2924-EA9B-47F3-B732-8814DF65E2EC}">
      <dsp:nvSpPr>
        <dsp:cNvPr id="0" name=""/>
        <dsp:cNvSpPr/>
      </dsp:nvSpPr>
      <dsp:spPr>
        <a:xfrm>
          <a:off x="1019391" y="102003"/>
          <a:ext cx="1852875" cy="18528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DA980-9151-47FF-AF00-AFF61BF7329A}">
      <dsp:nvSpPr>
        <dsp:cNvPr id="0" name=""/>
        <dsp:cNvSpPr/>
      </dsp:nvSpPr>
      <dsp:spPr>
        <a:xfrm>
          <a:off x="1242938" y="418924"/>
          <a:ext cx="1405780" cy="1219032"/>
        </a:xfrm>
        <a:prstGeom prst="rect">
          <a:avLst/>
        </a:prstGeom>
        <a:blipFill rotWithShape="1">
          <a:blip xmlns:r="http://schemas.openxmlformats.org/officeDocument/2006/relationships" r:embed="rId1">
            <a:duotone>
              <a:schemeClr val="accent1">
                <a:hueOff val="0"/>
                <a:satOff val="0"/>
                <a:lumOff val="0"/>
                <a:alphaOff val="0"/>
                <a:shade val="20000"/>
                <a:satMod val="200000"/>
              </a:schemeClr>
              <a:schemeClr val="accent1">
                <a:hueOff val="0"/>
                <a:satOff val="0"/>
                <a:lumOff val="0"/>
                <a:alphaOff val="0"/>
                <a:tint val="12000"/>
                <a:satMod val="190000"/>
              </a:schemeClr>
            </a:duotone>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C7C433-EF2A-4A44-BC53-B7211D27668D}">
      <dsp:nvSpPr>
        <dsp:cNvPr id="0" name=""/>
        <dsp:cNvSpPr/>
      </dsp:nvSpPr>
      <dsp:spPr>
        <a:xfrm>
          <a:off x="427078" y="2532003"/>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Angular</a:t>
          </a:r>
        </a:p>
      </dsp:txBody>
      <dsp:txXfrm>
        <a:off x="427078" y="2532003"/>
        <a:ext cx="3037500" cy="720000"/>
      </dsp:txXfrm>
    </dsp:sp>
    <dsp:sp modelId="{AE6D994C-35CC-4E2D-93F7-0749D531DB38}">
      <dsp:nvSpPr>
        <dsp:cNvPr id="0" name=""/>
        <dsp:cNvSpPr/>
      </dsp:nvSpPr>
      <dsp:spPr>
        <a:xfrm>
          <a:off x="4124373" y="22089"/>
          <a:ext cx="2781035" cy="2172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E3B37B-74D0-4A88-B4DE-941AD611607D}">
      <dsp:nvSpPr>
        <dsp:cNvPr id="0" name=""/>
        <dsp:cNvSpPr/>
      </dsp:nvSpPr>
      <dsp:spPr>
        <a:xfrm>
          <a:off x="4464906" y="372758"/>
          <a:ext cx="2099969" cy="1471194"/>
        </a:xfrm>
        <a:prstGeom prst="rect">
          <a:avLst/>
        </a:prstGeom>
        <a:blipFill rotWithShape="1">
          <a:blip xmlns:r="http://schemas.openxmlformats.org/officeDocument/2006/relationships" r:embed="rId2"/>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7C32D5-7B07-49E2-84BD-BC5A516ABFE6}">
      <dsp:nvSpPr>
        <dsp:cNvPr id="0" name=""/>
        <dsp:cNvSpPr/>
      </dsp:nvSpPr>
      <dsp:spPr>
        <a:xfrm>
          <a:off x="3996141" y="2611917"/>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err="1"/>
            <a:t>Git</a:t>
          </a:r>
          <a:r>
            <a:rPr lang="en-US" sz="4000" kern="1200" dirty="0"/>
            <a:t> hub</a:t>
          </a:r>
        </a:p>
      </dsp:txBody>
      <dsp:txXfrm>
        <a:off x="3996141" y="2611917"/>
        <a:ext cx="3037500" cy="720000"/>
      </dsp:txXfrm>
    </dsp:sp>
    <dsp:sp modelId="{8B8DA957-4F6D-47EE-BF0F-6ACDA82AAC07}">
      <dsp:nvSpPr>
        <dsp:cNvPr id="0" name=""/>
        <dsp:cNvSpPr/>
      </dsp:nvSpPr>
      <dsp:spPr>
        <a:xfrm>
          <a:off x="8090275" y="303707"/>
          <a:ext cx="1852875" cy="18528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6B9EB-DCB2-48BE-8038-BB271187C51D}">
      <dsp:nvSpPr>
        <dsp:cNvPr id="0" name=""/>
        <dsp:cNvSpPr/>
      </dsp:nvSpPr>
      <dsp:spPr>
        <a:xfrm>
          <a:off x="8400890" y="561596"/>
          <a:ext cx="1194686" cy="1352794"/>
        </a:xfrm>
        <a:prstGeom prst="rect">
          <a:avLst/>
        </a:prstGeom>
        <a:blipFill rotWithShape="1">
          <a:blip xmlns:r="http://schemas.openxmlformats.org/officeDocument/2006/relationships" r:embed="rId3"/>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2865A0-8142-4764-BBFC-1FA0DCA8D9E0}">
      <dsp:nvSpPr>
        <dsp:cNvPr id="0" name=""/>
        <dsp:cNvSpPr/>
      </dsp:nvSpPr>
      <dsp:spPr>
        <a:xfrm>
          <a:off x="7565204" y="2532003"/>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Maven</a:t>
          </a:r>
        </a:p>
      </dsp:txBody>
      <dsp:txXfrm>
        <a:off x="7565204" y="2532003"/>
        <a:ext cx="303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E2924-EA9B-47F3-B732-8814DF65E2EC}">
      <dsp:nvSpPr>
        <dsp:cNvPr id="0" name=""/>
        <dsp:cNvSpPr/>
      </dsp:nvSpPr>
      <dsp:spPr>
        <a:xfrm>
          <a:off x="1019391" y="102003"/>
          <a:ext cx="1852875" cy="18528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DA980-9151-47FF-AF00-AFF61BF7329A}">
      <dsp:nvSpPr>
        <dsp:cNvPr id="0" name=""/>
        <dsp:cNvSpPr/>
      </dsp:nvSpPr>
      <dsp:spPr>
        <a:xfrm>
          <a:off x="1242938" y="418924"/>
          <a:ext cx="1405780" cy="1219032"/>
        </a:xfrm>
        <a:prstGeom prst="rect">
          <a:avLst/>
        </a:prstGeom>
        <a:blipFill rotWithShape="1">
          <a:blip xmlns:r="http://schemas.openxmlformats.org/officeDocument/2006/relationships" r:embed="rId1"/>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C7C433-EF2A-4A44-BC53-B7211D27668D}">
      <dsp:nvSpPr>
        <dsp:cNvPr id="0" name=""/>
        <dsp:cNvSpPr/>
      </dsp:nvSpPr>
      <dsp:spPr>
        <a:xfrm>
          <a:off x="427078" y="2532003"/>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44650">
            <a:lnSpc>
              <a:spcPct val="100000"/>
            </a:lnSpc>
            <a:spcBef>
              <a:spcPct val="0"/>
            </a:spcBef>
            <a:spcAft>
              <a:spcPct val="35000"/>
            </a:spcAft>
            <a:buNone/>
            <a:defRPr cap="all"/>
          </a:pPr>
          <a:r>
            <a:rPr lang="en-US" sz="3700" kern="1200" dirty="0"/>
            <a:t>JSON</a:t>
          </a:r>
        </a:p>
      </dsp:txBody>
      <dsp:txXfrm>
        <a:off x="427078" y="2532003"/>
        <a:ext cx="3037500" cy="720000"/>
      </dsp:txXfrm>
    </dsp:sp>
    <dsp:sp modelId="{AE6D994C-35CC-4E2D-93F7-0749D531DB38}">
      <dsp:nvSpPr>
        <dsp:cNvPr id="0" name=""/>
        <dsp:cNvSpPr/>
      </dsp:nvSpPr>
      <dsp:spPr>
        <a:xfrm>
          <a:off x="4124373" y="22089"/>
          <a:ext cx="2781035" cy="2172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E3B37B-74D0-4A88-B4DE-941AD611607D}">
      <dsp:nvSpPr>
        <dsp:cNvPr id="0" name=""/>
        <dsp:cNvSpPr/>
      </dsp:nvSpPr>
      <dsp:spPr>
        <a:xfrm>
          <a:off x="4464906" y="123269"/>
          <a:ext cx="2099969" cy="1970172"/>
        </a:xfrm>
        <a:prstGeom prst="rect">
          <a:avLst/>
        </a:prstGeom>
        <a:blipFill rotWithShape="1">
          <a:blip xmlns:r="http://schemas.openxmlformats.org/officeDocument/2006/relationships" r:embed="rId2"/>
          <a:srcRect/>
          <a:stretch>
            <a:fillRect t="-10000" b="-10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7C32D5-7B07-49E2-84BD-BC5A516ABFE6}">
      <dsp:nvSpPr>
        <dsp:cNvPr id="0" name=""/>
        <dsp:cNvSpPr/>
      </dsp:nvSpPr>
      <dsp:spPr>
        <a:xfrm>
          <a:off x="3996141" y="2611917"/>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44650">
            <a:lnSpc>
              <a:spcPct val="100000"/>
            </a:lnSpc>
            <a:spcBef>
              <a:spcPct val="0"/>
            </a:spcBef>
            <a:spcAft>
              <a:spcPct val="35000"/>
            </a:spcAft>
            <a:buNone/>
            <a:defRPr cap="all"/>
          </a:pPr>
          <a:r>
            <a:rPr lang="en-US" sz="3700" kern="1200" dirty="0"/>
            <a:t>HTML,CSS &amp; JS</a:t>
          </a:r>
        </a:p>
      </dsp:txBody>
      <dsp:txXfrm>
        <a:off x="3996141" y="2611917"/>
        <a:ext cx="3037500" cy="720000"/>
      </dsp:txXfrm>
    </dsp:sp>
    <dsp:sp modelId="{8B8DA957-4F6D-47EE-BF0F-6ACDA82AAC07}">
      <dsp:nvSpPr>
        <dsp:cNvPr id="0" name=""/>
        <dsp:cNvSpPr/>
      </dsp:nvSpPr>
      <dsp:spPr>
        <a:xfrm>
          <a:off x="8157516" y="102003"/>
          <a:ext cx="1852875" cy="185287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6B9EB-DCB2-48BE-8038-BB271187C51D}">
      <dsp:nvSpPr>
        <dsp:cNvPr id="0" name=""/>
        <dsp:cNvSpPr/>
      </dsp:nvSpPr>
      <dsp:spPr>
        <a:xfrm>
          <a:off x="8314182" y="380301"/>
          <a:ext cx="1539543" cy="1296278"/>
        </a:xfrm>
        <a:prstGeom prst="rect">
          <a:avLst/>
        </a:prstGeom>
        <a:blipFill rotWithShape="1">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9000" r="-9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2865A0-8142-4764-BBFC-1FA0DCA8D9E0}">
      <dsp:nvSpPr>
        <dsp:cNvPr id="0" name=""/>
        <dsp:cNvSpPr/>
      </dsp:nvSpPr>
      <dsp:spPr>
        <a:xfrm>
          <a:off x="7565204" y="2532003"/>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44650">
            <a:lnSpc>
              <a:spcPct val="100000"/>
            </a:lnSpc>
            <a:spcBef>
              <a:spcPct val="0"/>
            </a:spcBef>
            <a:spcAft>
              <a:spcPct val="35000"/>
            </a:spcAft>
            <a:buNone/>
            <a:defRPr cap="all"/>
          </a:pPr>
          <a:r>
            <a:rPr lang="en-US" sz="3700" kern="1200" dirty="0"/>
            <a:t>Docker</a:t>
          </a:r>
        </a:p>
      </dsp:txBody>
      <dsp:txXfrm>
        <a:off x="7565204" y="2532003"/>
        <a:ext cx="3037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E2924-EA9B-47F3-B732-8814DF65E2EC}">
      <dsp:nvSpPr>
        <dsp:cNvPr id="0" name=""/>
        <dsp:cNvSpPr/>
      </dsp:nvSpPr>
      <dsp:spPr>
        <a:xfrm>
          <a:off x="686391" y="12003"/>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DA980-9151-47FF-AF00-AFF61BF7329A}">
      <dsp:nvSpPr>
        <dsp:cNvPr id="0" name=""/>
        <dsp:cNvSpPr/>
      </dsp:nvSpPr>
      <dsp:spPr>
        <a:xfrm>
          <a:off x="867525" y="290488"/>
          <a:ext cx="1627857" cy="1433155"/>
        </a:xfrm>
        <a:prstGeom prst="rect">
          <a:avLst/>
        </a:prstGeom>
        <a:blipFill rotWithShape="1">
          <a:blip xmlns:r="http://schemas.openxmlformats.org/officeDocument/2006/relationships" r:embed="rId1"/>
          <a:srcRect/>
          <a:stretch>
            <a:fillRect l="-3000" r="-3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C7C433-EF2A-4A44-BC53-B7211D27668D}">
      <dsp:nvSpPr>
        <dsp:cNvPr id="0" name=""/>
        <dsp:cNvSpPr/>
      </dsp:nvSpPr>
      <dsp:spPr>
        <a:xfrm>
          <a:off x="50203" y="2622003"/>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MySQL</a:t>
          </a:r>
        </a:p>
      </dsp:txBody>
      <dsp:txXfrm>
        <a:off x="50203" y="2622003"/>
        <a:ext cx="3262500" cy="720000"/>
      </dsp:txXfrm>
    </dsp:sp>
    <dsp:sp modelId="{6991048D-CC72-41CE-A704-FABB7011971C}">
      <dsp:nvSpPr>
        <dsp:cNvPr id="0" name=""/>
        <dsp:cNvSpPr/>
      </dsp:nvSpPr>
      <dsp:spPr>
        <a:xfrm>
          <a:off x="4519828" y="12003"/>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8F984-699F-44FE-B5F4-99455F84EDA1}">
      <dsp:nvSpPr>
        <dsp:cNvPr id="0" name=""/>
        <dsp:cNvSpPr/>
      </dsp:nvSpPr>
      <dsp:spPr>
        <a:xfrm>
          <a:off x="4943953" y="436128"/>
          <a:ext cx="1141875" cy="1141875"/>
        </a:xfrm>
        <a:prstGeom prst="rect">
          <a:avLst/>
        </a:prstGeom>
        <a:blipFill rotWithShape="1">
          <a:blip xmlns:r="http://schemas.openxmlformats.org/officeDocument/2006/relationships" r:embed="rId2">
            <a:duotone>
              <a:schemeClr val="accent1">
                <a:hueOff val="0"/>
                <a:satOff val="0"/>
                <a:lumOff val="0"/>
                <a:alphaOff val="0"/>
                <a:shade val="20000"/>
                <a:satMod val="200000"/>
              </a:schemeClr>
              <a:schemeClr val="accent1">
                <a:hueOff val="0"/>
                <a:satOff val="0"/>
                <a:lumOff val="0"/>
                <a:alphaOff val="0"/>
                <a:tint val="12000"/>
                <a:satMod val="190000"/>
              </a:schemeClr>
            </a:duotone>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9D6815-EBD1-47D1-8616-362D94427DF1}">
      <dsp:nvSpPr>
        <dsp:cNvPr id="0" name=""/>
        <dsp:cNvSpPr/>
      </dsp:nvSpPr>
      <dsp:spPr>
        <a:xfrm>
          <a:off x="3883641" y="2622003"/>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Vs. Code</a:t>
          </a:r>
        </a:p>
      </dsp:txBody>
      <dsp:txXfrm>
        <a:off x="3883641" y="2622003"/>
        <a:ext cx="3262500" cy="720000"/>
      </dsp:txXfrm>
    </dsp:sp>
    <dsp:sp modelId="{98DF5386-233E-4EC6-9607-3C2C17979E17}">
      <dsp:nvSpPr>
        <dsp:cNvPr id="0" name=""/>
        <dsp:cNvSpPr/>
      </dsp:nvSpPr>
      <dsp:spPr>
        <a:xfrm>
          <a:off x="8353266" y="12003"/>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9102D-13A7-4DDD-B157-BA2FB2EF8E87}">
      <dsp:nvSpPr>
        <dsp:cNvPr id="0" name=""/>
        <dsp:cNvSpPr/>
      </dsp:nvSpPr>
      <dsp:spPr>
        <a:xfrm>
          <a:off x="8767868" y="436128"/>
          <a:ext cx="1141875" cy="1141875"/>
        </a:xfrm>
        <a:prstGeom prst="rect">
          <a:avLst/>
        </a:prstGeom>
        <a:blipFill rotWithShape="1">
          <a:blip xmlns:r="http://schemas.openxmlformats.org/officeDocument/2006/relationships" r:embed="rId3">
            <a:duotone>
              <a:schemeClr val="accent1">
                <a:hueOff val="0"/>
                <a:satOff val="0"/>
                <a:lumOff val="0"/>
                <a:alphaOff val="0"/>
                <a:shade val="20000"/>
                <a:satMod val="200000"/>
              </a:schemeClr>
              <a:schemeClr val="accent1">
                <a:hueOff val="0"/>
                <a:satOff val="0"/>
                <a:lumOff val="0"/>
                <a:alphaOff val="0"/>
                <a:tint val="12000"/>
                <a:satMod val="190000"/>
              </a:schemeClr>
            </a:duotone>
          </a:blip>
          <a:srcRect/>
          <a:stretch>
            <a:fillRect l="-3000" r="-3000"/>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C54A3-69D7-4EB7-8BF7-3BD27925A436}">
      <dsp:nvSpPr>
        <dsp:cNvPr id="0" name=""/>
        <dsp:cNvSpPr/>
      </dsp:nvSpPr>
      <dsp:spPr>
        <a:xfrm>
          <a:off x="7717079" y="2622003"/>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IN" sz="4000" kern="1200" dirty="0"/>
            <a:t>eclipse</a:t>
          </a:r>
          <a:endParaRPr lang="en-US" sz="4000" kern="1200" dirty="0"/>
        </a:p>
      </dsp:txBody>
      <dsp:txXfrm>
        <a:off x="7717079" y="2622003"/>
        <a:ext cx="3262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D116CCE-86E1-4297-A95C-69723A828A8B}">
      <dsp:nvSpPr>
        <dsp:cNvPr id="0" name=""/>
        <dsp:cNvSpPr/>
      </dsp:nvSpPr>
      <dsp:spPr>
        <a:xfrm>
          <a:off x="297588" y="157517"/>
          <a:ext cx="6556659"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IN" sz="1600" kern="1200" dirty="0" err="1"/>
            <a:t>lombok</a:t>
          </a:r>
          <a:endParaRPr lang="en-US" sz="1600" kern="1200" dirty="0"/>
        </a:p>
      </dsp:txBody>
      <dsp:txXfrm>
        <a:off x="297588" y="157517"/>
        <a:ext cx="6556659" cy="323890"/>
      </dsp:txXfrm>
    </dsp:sp>
    <dsp:sp modelId="{3F8116AC-FAC3-4E95-9865-93CCFEB191B9}">
      <dsp:nvSpPr>
        <dsp:cNvPr id="0" name=""/>
        <dsp:cNvSpPr/>
      </dsp:nvSpPr>
      <dsp:spPr>
        <a:xfrm>
          <a:off x="47868" y="121530"/>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863EB39-D0DE-4285-AF86-D1D2220DDA4F}">
      <dsp:nvSpPr>
        <dsp:cNvPr id="0" name=""/>
        <dsp:cNvSpPr/>
      </dsp:nvSpPr>
      <dsp:spPr>
        <a:xfrm>
          <a:off x="543612" y="648137"/>
          <a:ext cx="6263347"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JPA</a:t>
          </a:r>
        </a:p>
      </dsp:txBody>
      <dsp:txXfrm>
        <a:off x="543612" y="648137"/>
        <a:ext cx="6263347" cy="323890"/>
      </dsp:txXfrm>
    </dsp:sp>
    <dsp:sp modelId="{A965097E-32F1-4AB8-8C4E-2814A7596B2F}">
      <dsp:nvSpPr>
        <dsp:cNvPr id="0" name=""/>
        <dsp:cNvSpPr/>
      </dsp:nvSpPr>
      <dsp:spPr>
        <a:xfrm>
          <a:off x="341180" y="607651"/>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88C218F-DF1C-47B8-B0D0-160258167D52}">
      <dsp:nvSpPr>
        <dsp:cNvPr id="0" name=""/>
        <dsp:cNvSpPr/>
      </dsp:nvSpPr>
      <dsp:spPr>
        <a:xfrm>
          <a:off x="704345" y="1133902"/>
          <a:ext cx="6102613"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Bootstrap</a:t>
          </a:r>
        </a:p>
      </dsp:txBody>
      <dsp:txXfrm>
        <a:off x="704345" y="1133902"/>
        <a:ext cx="6102613" cy="323890"/>
      </dsp:txXfrm>
    </dsp:sp>
    <dsp:sp modelId="{0473D51E-4C72-454F-97F9-722865F6C359}">
      <dsp:nvSpPr>
        <dsp:cNvPr id="0" name=""/>
        <dsp:cNvSpPr/>
      </dsp:nvSpPr>
      <dsp:spPr>
        <a:xfrm>
          <a:off x="501914" y="1093416"/>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EA39EF1-96BD-45A4-B7F5-064FF77D5890}">
      <dsp:nvSpPr>
        <dsp:cNvPr id="0" name=""/>
        <dsp:cNvSpPr/>
      </dsp:nvSpPr>
      <dsp:spPr>
        <a:xfrm>
          <a:off x="755666" y="1620023"/>
          <a:ext cx="6051292"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Java Script</a:t>
          </a:r>
        </a:p>
      </dsp:txBody>
      <dsp:txXfrm>
        <a:off x="755666" y="1620023"/>
        <a:ext cx="6051292" cy="323890"/>
      </dsp:txXfrm>
    </dsp:sp>
    <dsp:sp modelId="{728A97B5-621E-4700-901B-15E2B96020E8}">
      <dsp:nvSpPr>
        <dsp:cNvPr id="0" name=""/>
        <dsp:cNvSpPr/>
      </dsp:nvSpPr>
      <dsp:spPr>
        <a:xfrm>
          <a:off x="553234" y="1579537"/>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4A578E9-866C-45C7-AF9D-CE745EBFF534}">
      <dsp:nvSpPr>
        <dsp:cNvPr id="0" name=""/>
        <dsp:cNvSpPr/>
      </dsp:nvSpPr>
      <dsp:spPr>
        <a:xfrm>
          <a:off x="704345" y="2106144"/>
          <a:ext cx="6102613"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a:t>Form Module</a:t>
          </a:r>
          <a:endParaRPr lang="en-US" sz="1600" kern="1200" dirty="0"/>
        </a:p>
      </dsp:txBody>
      <dsp:txXfrm>
        <a:off x="704345" y="2106144"/>
        <a:ext cx="6102613" cy="323890"/>
      </dsp:txXfrm>
    </dsp:sp>
    <dsp:sp modelId="{E416EC9C-974D-4F61-B9D1-4CC275288C9F}">
      <dsp:nvSpPr>
        <dsp:cNvPr id="0" name=""/>
        <dsp:cNvSpPr/>
      </dsp:nvSpPr>
      <dsp:spPr>
        <a:xfrm>
          <a:off x="501914" y="2065658"/>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F6CD0BD-288D-4471-9D1D-0F9EC1943FEA}">
      <dsp:nvSpPr>
        <dsp:cNvPr id="0" name=""/>
        <dsp:cNvSpPr/>
      </dsp:nvSpPr>
      <dsp:spPr>
        <a:xfrm>
          <a:off x="543612" y="2591909"/>
          <a:ext cx="6263347"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a:t>Spring Boot</a:t>
          </a:r>
        </a:p>
      </dsp:txBody>
      <dsp:txXfrm>
        <a:off x="543612" y="2591909"/>
        <a:ext cx="6263347" cy="323890"/>
      </dsp:txXfrm>
    </dsp:sp>
    <dsp:sp modelId="{627F2EAF-76AA-4ED1-B4A4-85192DC5DA65}">
      <dsp:nvSpPr>
        <dsp:cNvPr id="0" name=""/>
        <dsp:cNvSpPr/>
      </dsp:nvSpPr>
      <dsp:spPr>
        <a:xfrm>
          <a:off x="341180" y="2551423"/>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3103C4F-73CC-41D6-8460-18FCEED634F0}">
      <dsp:nvSpPr>
        <dsp:cNvPr id="0" name=""/>
        <dsp:cNvSpPr/>
      </dsp:nvSpPr>
      <dsp:spPr>
        <a:xfrm>
          <a:off x="250300" y="3078030"/>
          <a:ext cx="6556659"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kern="1200" dirty="0" err="1"/>
            <a:t>DevTools</a:t>
          </a:r>
          <a:endParaRPr lang="en-US" sz="1600" kern="1200" dirty="0"/>
        </a:p>
      </dsp:txBody>
      <dsp:txXfrm>
        <a:off x="250300" y="3078030"/>
        <a:ext cx="6556659" cy="323890"/>
      </dsp:txXfrm>
    </dsp:sp>
    <dsp:sp modelId="{11CEF38A-37F4-4B87-8FB8-A327CA467DA2}">
      <dsp:nvSpPr>
        <dsp:cNvPr id="0" name=""/>
        <dsp:cNvSpPr/>
      </dsp:nvSpPr>
      <dsp:spPr>
        <a:xfrm>
          <a:off x="47868" y="3037544"/>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9A4FD-FAFB-4CDA-9DC5-D20CA18269A9}" type="datetimeFigureOut">
              <a:rPr lang="en-US" smtClean="0"/>
              <a:t>1/8/2022</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E35E-F34C-4F0E-B8A1-D9F5F49CB3AD}" type="datetimeFigureOut">
              <a:rPr lang="en-US" smtClean="0"/>
              <a:t>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9</a:t>
            </a:fld>
            <a:endParaRPr lang="en-US" dirty="0"/>
          </a:p>
        </p:txBody>
      </p:sp>
    </p:spTree>
    <p:extLst>
      <p:ext uri="{BB962C8B-B14F-4D97-AF65-F5344CB8AC3E}">
        <p14:creationId xmlns:p14="http://schemas.microsoft.com/office/powerpoint/2010/main" val="357315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10</a:t>
            </a:fld>
            <a:endParaRPr lang="en-US" dirty="0"/>
          </a:p>
        </p:txBody>
      </p:sp>
    </p:spTree>
    <p:extLst>
      <p:ext uri="{BB962C8B-B14F-4D97-AF65-F5344CB8AC3E}">
        <p14:creationId xmlns:p14="http://schemas.microsoft.com/office/powerpoint/2010/main" val="241185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11</a:t>
            </a:fld>
            <a:endParaRPr lang="en-US" dirty="0"/>
          </a:p>
        </p:txBody>
      </p:sp>
    </p:spTree>
    <p:extLst>
      <p:ext uri="{BB962C8B-B14F-4D97-AF65-F5344CB8AC3E}">
        <p14:creationId xmlns:p14="http://schemas.microsoft.com/office/powerpoint/2010/main" val="372455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12</a:t>
            </a:fld>
            <a:endParaRPr lang="en-US" dirty="0"/>
          </a:p>
        </p:txBody>
      </p:sp>
    </p:spTree>
    <p:extLst>
      <p:ext uri="{BB962C8B-B14F-4D97-AF65-F5344CB8AC3E}">
        <p14:creationId xmlns:p14="http://schemas.microsoft.com/office/powerpoint/2010/main" val="1738381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13</a:t>
            </a:fld>
            <a:endParaRPr lang="en-US" dirty="0"/>
          </a:p>
        </p:txBody>
      </p:sp>
    </p:spTree>
    <p:extLst>
      <p:ext uri="{BB962C8B-B14F-4D97-AF65-F5344CB8AC3E}">
        <p14:creationId xmlns:p14="http://schemas.microsoft.com/office/powerpoint/2010/main" val="1667354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34</a:t>
            </a:fld>
            <a:endParaRPr lang="en-US" dirty="0"/>
          </a:p>
        </p:txBody>
      </p:sp>
    </p:spTree>
    <p:extLst>
      <p:ext uri="{BB962C8B-B14F-4D97-AF65-F5344CB8AC3E}">
        <p14:creationId xmlns:p14="http://schemas.microsoft.com/office/powerpoint/2010/main" val="3122064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1/8/2022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1/8/2022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1/8/2022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1/8/2022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1/8/2022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9.jpeg"/><Relationship Id="rId7"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3.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comments" Target="../comments/comment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8.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8025"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3960631"/>
            <a:ext cx="10993549" cy="1506613"/>
          </a:xfrm>
        </p:spPr>
        <p:txBody>
          <a:bodyPr>
            <a:normAutofit/>
          </a:bodyPr>
          <a:lstStyle/>
          <a:p>
            <a:pPr algn="l"/>
            <a:r>
              <a:rPr lang="en-US" dirty="0">
                <a:solidFill>
                  <a:schemeClr val="bg1"/>
                </a:solidFill>
              </a:rPr>
              <a:t>PROJECT NAME :</a:t>
            </a:r>
            <a:r>
              <a:rPr lang="en-IN" dirty="0">
                <a:solidFill>
                  <a:schemeClr val="bg1"/>
                </a:solidFill>
              </a:rPr>
              <a:t>Complaint Redressal System</a:t>
            </a:r>
            <a:endParaRPr lang="en-US" sz="48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Autofit/>
          </a:bodyPr>
          <a:lstStyle/>
          <a:p>
            <a:r>
              <a:rPr lang="en-US" sz="2800" dirty="0">
                <a:solidFill>
                  <a:srgbClr val="7CEBFF"/>
                </a:solidFill>
              </a:rPr>
              <a:t>Developed BY Manoj Kumar K</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Documentation </a:t>
            </a:r>
            <a:br>
              <a:rPr lang="en-US" dirty="0">
                <a:solidFill>
                  <a:srgbClr val="FFFEFF"/>
                </a:solidFill>
              </a:rPr>
            </a:br>
            <a:endParaRPr lang="en-US" dirty="0">
              <a:solidFill>
                <a:srgbClr val="FFFEFF"/>
              </a:solidFill>
            </a:endParaRP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1315955183"/>
              </p:ext>
            </p:extLst>
          </p:nvPr>
        </p:nvGraphicFramePr>
        <p:xfrm>
          <a:off x="581191" y="2505455"/>
          <a:ext cx="11029783" cy="3354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68096" y="1956816"/>
            <a:ext cx="5321808" cy="369332"/>
          </a:xfrm>
          <a:prstGeom prst="rect">
            <a:avLst/>
          </a:prstGeom>
          <a:noFill/>
        </p:spPr>
        <p:txBody>
          <a:bodyPr wrap="square" rtlCol="0">
            <a:spAutoFit/>
          </a:bodyPr>
          <a:lstStyle/>
          <a:p>
            <a:r>
              <a:rPr lang="en-US" dirty="0"/>
              <a:t>Tools and Programming Language used in this Project</a:t>
            </a:r>
          </a:p>
        </p:txBody>
      </p:sp>
      <p:sp>
        <p:nvSpPr>
          <p:cNvPr id="5" name="AutoShape 2" descr="Transparent Ubuntu Logo Png - Logo Postman Icon Png, Png Download - vhv"/>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Transparent Ubuntu Logo Png - Logo Postman Icon Png, Png Download - vhv"/>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974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Documentation </a:t>
            </a:r>
            <a:br>
              <a:rPr lang="en-US" dirty="0">
                <a:solidFill>
                  <a:srgbClr val="FFFEFF"/>
                </a:solidFill>
              </a:rPr>
            </a:br>
            <a:endParaRPr lang="en-US" dirty="0">
              <a:solidFill>
                <a:srgbClr val="FFFEFF"/>
              </a:solidFill>
            </a:endParaRP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1802490271"/>
              </p:ext>
            </p:extLst>
          </p:nvPr>
        </p:nvGraphicFramePr>
        <p:xfrm>
          <a:off x="581191" y="2505455"/>
          <a:ext cx="11029783" cy="3354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68096" y="1956816"/>
            <a:ext cx="5321808" cy="369332"/>
          </a:xfrm>
          <a:prstGeom prst="rect">
            <a:avLst/>
          </a:prstGeom>
          <a:noFill/>
        </p:spPr>
        <p:txBody>
          <a:bodyPr wrap="square" rtlCol="0">
            <a:spAutoFit/>
          </a:bodyPr>
          <a:lstStyle/>
          <a:p>
            <a:r>
              <a:rPr lang="en-US" dirty="0"/>
              <a:t>Tools and Programming Language used in this Project</a:t>
            </a:r>
          </a:p>
        </p:txBody>
      </p:sp>
      <p:sp>
        <p:nvSpPr>
          <p:cNvPr id="5" name="AutoShape 2" descr="Transparent Ubuntu Logo Png - Logo Postman Icon Png, Png Download - vhv"/>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Transparent Ubuntu Logo Png - Logo Postman Icon Png, Png Download - vhv"/>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48878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Sprint Planning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5324444"/>
              </p:ext>
            </p:extLst>
          </p:nvPr>
        </p:nvGraphicFramePr>
        <p:xfrm>
          <a:off x="484094" y="2151529"/>
          <a:ext cx="11403104" cy="4491320"/>
        </p:xfrm>
        <a:graphic>
          <a:graphicData uri="http://schemas.openxmlformats.org/drawingml/2006/table">
            <a:tbl>
              <a:tblPr>
                <a:tableStyleId>{35758FB7-9AC5-4552-8A53-C91805E547FA}</a:tableStyleId>
              </a:tblPr>
              <a:tblGrid>
                <a:gridCol w="3838380">
                  <a:extLst>
                    <a:ext uri="{9D8B030D-6E8A-4147-A177-3AD203B41FA5}">
                      <a16:colId xmlns:a16="http://schemas.microsoft.com/office/drawing/2014/main" val="20000"/>
                    </a:ext>
                  </a:extLst>
                </a:gridCol>
                <a:gridCol w="993691">
                  <a:extLst>
                    <a:ext uri="{9D8B030D-6E8A-4147-A177-3AD203B41FA5}">
                      <a16:colId xmlns:a16="http://schemas.microsoft.com/office/drawing/2014/main" val="20001"/>
                    </a:ext>
                  </a:extLst>
                </a:gridCol>
                <a:gridCol w="1013176">
                  <a:extLst>
                    <a:ext uri="{9D8B030D-6E8A-4147-A177-3AD203B41FA5}">
                      <a16:colId xmlns:a16="http://schemas.microsoft.com/office/drawing/2014/main" val="20002"/>
                    </a:ext>
                  </a:extLst>
                </a:gridCol>
                <a:gridCol w="1636669">
                  <a:extLst>
                    <a:ext uri="{9D8B030D-6E8A-4147-A177-3AD203B41FA5}">
                      <a16:colId xmlns:a16="http://schemas.microsoft.com/office/drawing/2014/main" val="20003"/>
                    </a:ext>
                  </a:extLst>
                </a:gridCol>
                <a:gridCol w="896272">
                  <a:extLst>
                    <a:ext uri="{9D8B030D-6E8A-4147-A177-3AD203B41FA5}">
                      <a16:colId xmlns:a16="http://schemas.microsoft.com/office/drawing/2014/main" val="20004"/>
                    </a:ext>
                  </a:extLst>
                </a:gridCol>
                <a:gridCol w="1110597">
                  <a:extLst>
                    <a:ext uri="{9D8B030D-6E8A-4147-A177-3AD203B41FA5}">
                      <a16:colId xmlns:a16="http://schemas.microsoft.com/office/drawing/2014/main" val="20005"/>
                    </a:ext>
                  </a:extLst>
                </a:gridCol>
                <a:gridCol w="1110597">
                  <a:extLst>
                    <a:ext uri="{9D8B030D-6E8A-4147-A177-3AD203B41FA5}">
                      <a16:colId xmlns:a16="http://schemas.microsoft.com/office/drawing/2014/main" val="20006"/>
                    </a:ext>
                  </a:extLst>
                </a:gridCol>
                <a:gridCol w="803722">
                  <a:extLst>
                    <a:ext uri="{9D8B030D-6E8A-4147-A177-3AD203B41FA5}">
                      <a16:colId xmlns:a16="http://schemas.microsoft.com/office/drawing/2014/main" val="20007"/>
                    </a:ext>
                  </a:extLst>
                </a:gridCol>
              </a:tblGrid>
              <a:tr h="524075">
                <a:tc>
                  <a:txBody>
                    <a:bodyPr/>
                    <a:lstStyle/>
                    <a:p>
                      <a:pPr algn="ctr" fontAlgn="ctr"/>
                      <a:r>
                        <a:rPr lang="en-US" sz="1100" u="none" strike="noStrike" dirty="0">
                          <a:effectLst/>
                        </a:rPr>
                        <a:t>Task Name</a:t>
                      </a:r>
                      <a:endParaRPr lang="en-US" sz="1100" b="0" i="0" u="none" strike="noStrike" dirty="0">
                        <a:solidFill>
                          <a:srgbClr val="000000"/>
                        </a:solidFill>
                        <a:effectLst/>
                        <a:latin typeface="Calibri" panose="020F0502020204030204" pitchFamily="34" charset="0"/>
                      </a:endParaRPr>
                    </a:p>
                  </a:txBody>
                  <a:tcPr marL="0" marR="0" marT="0" marB="0" anchor="ctr">
                    <a:solidFill>
                      <a:srgbClr val="00B050"/>
                    </a:solidFill>
                  </a:tcPr>
                </a:tc>
                <a:tc>
                  <a:txBody>
                    <a:bodyPr/>
                    <a:lstStyle/>
                    <a:p>
                      <a:pPr algn="ctr" fontAlgn="ctr"/>
                      <a:r>
                        <a:rPr lang="en-US" sz="1100" u="none" strike="noStrike" dirty="0">
                          <a:effectLst/>
                        </a:rPr>
                        <a:t>Start Date</a:t>
                      </a:r>
                      <a:endParaRPr lang="en-US" sz="1100" b="0" i="0" u="none" strike="noStrike" dirty="0">
                        <a:solidFill>
                          <a:srgbClr val="000000"/>
                        </a:solidFill>
                        <a:effectLst/>
                        <a:latin typeface="Calibri" panose="020F0502020204030204" pitchFamily="34" charset="0"/>
                      </a:endParaRPr>
                    </a:p>
                  </a:txBody>
                  <a:tcPr marL="0" marR="0" marT="0" marB="0" anchor="ctr">
                    <a:solidFill>
                      <a:srgbClr val="00B050"/>
                    </a:solidFill>
                  </a:tcPr>
                </a:tc>
                <a:tc>
                  <a:txBody>
                    <a:bodyPr/>
                    <a:lstStyle/>
                    <a:p>
                      <a:pPr algn="ctr" fontAlgn="ctr"/>
                      <a:r>
                        <a:rPr lang="en-US" sz="1100" u="none" strike="noStrike" dirty="0">
                          <a:effectLst/>
                        </a:rPr>
                        <a:t>End Date</a:t>
                      </a:r>
                      <a:endParaRPr lang="en-US" sz="1100" b="0" i="0" u="none" strike="noStrike" dirty="0">
                        <a:solidFill>
                          <a:srgbClr val="000000"/>
                        </a:solidFill>
                        <a:effectLst/>
                        <a:latin typeface="Calibri" panose="020F0502020204030204" pitchFamily="34" charset="0"/>
                      </a:endParaRPr>
                    </a:p>
                  </a:txBody>
                  <a:tcPr marL="0" marR="0" marT="0" marB="0" anchor="ctr">
                    <a:solidFill>
                      <a:srgbClr val="00B050"/>
                    </a:solidFill>
                  </a:tcPr>
                </a:tc>
                <a:tc>
                  <a:txBody>
                    <a:bodyPr/>
                    <a:lstStyle/>
                    <a:p>
                      <a:pPr algn="ctr" fontAlgn="ctr"/>
                      <a:r>
                        <a:rPr lang="en-US" sz="1100" u="none" strike="noStrike" dirty="0">
                          <a:effectLst/>
                        </a:rPr>
                        <a:t>Estimated Points</a:t>
                      </a:r>
                      <a:endParaRPr lang="en-US" sz="1100" b="0" i="0" u="none" strike="noStrike" dirty="0">
                        <a:solidFill>
                          <a:srgbClr val="000000"/>
                        </a:solidFill>
                        <a:effectLst/>
                        <a:latin typeface="Calibri" panose="020F0502020204030204" pitchFamily="34" charset="0"/>
                      </a:endParaRPr>
                    </a:p>
                  </a:txBody>
                  <a:tcPr marL="0" marR="0" marT="0" marB="0" anchor="ctr">
                    <a:solidFill>
                      <a:srgbClr val="00B050"/>
                    </a:solidFill>
                  </a:tcPr>
                </a:tc>
                <a:tc>
                  <a:txBody>
                    <a:bodyPr/>
                    <a:lstStyle/>
                    <a:p>
                      <a:pPr algn="ctr" fontAlgn="ctr"/>
                      <a:r>
                        <a:rPr lang="en-US" sz="1100" u="none" strike="noStrike" dirty="0">
                          <a:effectLst/>
                        </a:rPr>
                        <a:t>Pending </a:t>
                      </a:r>
                      <a:endParaRPr lang="en-US" sz="1100" b="0" i="0" u="none" strike="noStrike" dirty="0">
                        <a:solidFill>
                          <a:srgbClr val="000000"/>
                        </a:solidFill>
                        <a:effectLst/>
                        <a:latin typeface="Calibri" panose="020F0502020204030204" pitchFamily="34" charset="0"/>
                      </a:endParaRPr>
                    </a:p>
                  </a:txBody>
                  <a:tcPr marL="0" marR="0" marT="0" marB="0" anchor="ctr">
                    <a:solidFill>
                      <a:srgbClr val="00B050"/>
                    </a:solidFill>
                  </a:tcPr>
                </a:tc>
                <a:tc>
                  <a:txBody>
                    <a:bodyPr/>
                    <a:lstStyle/>
                    <a:p>
                      <a:pPr algn="ctr" fontAlgn="ctr"/>
                      <a:r>
                        <a:rPr lang="en-US" sz="1100" u="none" strike="noStrike" dirty="0">
                          <a:effectLst/>
                        </a:rPr>
                        <a:t>Completed</a:t>
                      </a:r>
                      <a:endParaRPr lang="en-US" sz="1100" b="0" i="0" u="none" strike="noStrike" dirty="0">
                        <a:solidFill>
                          <a:srgbClr val="000000"/>
                        </a:solidFill>
                        <a:effectLst/>
                        <a:latin typeface="Calibri" panose="020F0502020204030204" pitchFamily="34" charset="0"/>
                      </a:endParaRPr>
                    </a:p>
                  </a:txBody>
                  <a:tcPr marL="0" marR="0" marT="0" marB="0" anchor="ctr">
                    <a:solidFill>
                      <a:srgbClr val="00B050"/>
                    </a:solidFill>
                  </a:tcPr>
                </a:tc>
                <a:tc>
                  <a:txBody>
                    <a:bodyPr/>
                    <a:lstStyle/>
                    <a:p>
                      <a:pPr algn="ctr" fontAlgn="ctr"/>
                      <a:r>
                        <a:rPr lang="en-US" sz="1100" u="none" strike="noStrike" dirty="0">
                          <a:effectLst/>
                        </a:rPr>
                        <a:t>Status</a:t>
                      </a:r>
                      <a:endParaRPr lang="en-US" sz="1100" b="0" i="0" u="none" strike="noStrike" dirty="0">
                        <a:solidFill>
                          <a:srgbClr val="000000"/>
                        </a:solidFill>
                        <a:effectLst/>
                        <a:latin typeface="Calibri" panose="020F0502020204030204" pitchFamily="34" charset="0"/>
                      </a:endParaRPr>
                    </a:p>
                  </a:txBody>
                  <a:tcPr marL="0" marR="0" marT="0" marB="0" anchor="ctr">
                    <a:solidFill>
                      <a:srgbClr val="00B050"/>
                    </a:solidFill>
                  </a:tcPr>
                </a:tc>
                <a:tc>
                  <a:txBody>
                    <a:bodyPr/>
                    <a:lstStyle/>
                    <a:p>
                      <a:pPr algn="ctr" fontAlgn="ctr"/>
                      <a:r>
                        <a:rPr lang="en-US" sz="900" u="none" strike="noStrike" dirty="0">
                          <a:effectLst/>
                        </a:rPr>
                        <a:t>PRIORITY</a:t>
                      </a:r>
                      <a:endParaRPr lang="en-US" sz="900" b="1" i="0" u="none" strike="noStrike" dirty="0">
                        <a:solidFill>
                          <a:srgbClr val="0D0D0D"/>
                        </a:solidFill>
                        <a:effectLst/>
                        <a:latin typeface="Calibri" panose="020F0502020204030204" pitchFamily="34" charset="0"/>
                      </a:endParaRPr>
                    </a:p>
                  </a:txBody>
                  <a:tcPr marL="0" marR="0" marT="0" marB="0" anchor="ctr">
                    <a:solidFill>
                      <a:srgbClr val="00B050"/>
                    </a:solidFill>
                  </a:tcPr>
                </a:tc>
                <a:extLst>
                  <a:ext uri="{0D108BD9-81ED-4DB2-BD59-A6C34878D82A}">
                    <a16:rowId xmlns:a16="http://schemas.microsoft.com/office/drawing/2014/main" val="10000"/>
                  </a:ext>
                </a:extLst>
              </a:tr>
              <a:tr h="524075">
                <a:tc>
                  <a:txBody>
                    <a:bodyPr/>
                    <a:lstStyle/>
                    <a:p>
                      <a:pPr algn="ctr"/>
                      <a:r>
                        <a:rPr lang="en-IN" sz="1100" b="1" i="0" u="sng" dirty="0">
                          <a:solidFill>
                            <a:srgbClr val="4D575D"/>
                          </a:solidFill>
                          <a:effectLst/>
                          <a:latin typeface="Gotham Rounded SSm A"/>
                        </a:rPr>
                        <a:t>UI Screens</a:t>
                      </a:r>
                      <a:r>
                        <a:rPr lang="en-IN" sz="1100" b="0" i="0" u="sng" dirty="0">
                          <a:solidFill>
                            <a:srgbClr val="4D575D"/>
                          </a:solidFill>
                          <a:effectLst/>
                          <a:latin typeface="Gotham Rounded SSm A"/>
                        </a:rPr>
                        <a:t> and </a:t>
                      </a:r>
                      <a:r>
                        <a:rPr lang="en-IN" sz="1100" b="1" i="0" dirty="0">
                          <a:solidFill>
                            <a:srgbClr val="4D575D"/>
                          </a:solidFill>
                          <a:effectLst/>
                          <a:latin typeface="Gotham Rounded SSm A"/>
                        </a:rPr>
                        <a:t>Login Screen</a:t>
                      </a:r>
                      <a:endParaRPr lang="en-IN" sz="1100" b="0" i="0" dirty="0">
                        <a:solidFill>
                          <a:srgbClr val="4D575D"/>
                        </a:solidFill>
                        <a:effectLst/>
                        <a:latin typeface="Gotham Rounded SSm A"/>
                      </a:endParaRPr>
                    </a:p>
                  </a:txBody>
                  <a:tcPr marL="0" marR="0" marT="0" marB="0" anchor="ctr"/>
                </a:tc>
                <a:tc>
                  <a:txBody>
                    <a:bodyPr/>
                    <a:lstStyle/>
                    <a:p>
                      <a:pPr algn="ctr" fontAlgn="ctr"/>
                      <a:r>
                        <a:rPr lang="en-US" sz="1100" u="none" strike="noStrike" dirty="0">
                          <a:effectLst/>
                        </a:rPr>
                        <a:t>12-Dec-21</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15-Dec-21</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10 points</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10 points</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Completed</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dirty="0">
                          <a:effectLst/>
                        </a:rPr>
                        <a:t>MEDIUM</a:t>
                      </a:r>
                      <a:endParaRPr lang="en-US" sz="1000" b="0" i="0" u="none" strike="noStrike" dirty="0">
                        <a:solidFill>
                          <a:srgbClr val="9C5700"/>
                        </a:solidFill>
                        <a:effectLst/>
                        <a:latin typeface="Calibri" panose="020F0502020204030204" pitchFamily="34" charset="0"/>
                      </a:endParaRPr>
                    </a:p>
                  </a:txBody>
                  <a:tcPr marL="0" marR="0" marT="0" marB="0" anchor="ctr">
                    <a:blipFill>
                      <a:blip r:embed="rId3"/>
                      <a:tile tx="0" ty="0" sx="100000" sy="100000" flip="none" algn="tl"/>
                    </a:blipFill>
                  </a:tcPr>
                </a:tc>
                <a:extLst>
                  <a:ext uri="{0D108BD9-81ED-4DB2-BD59-A6C34878D82A}">
                    <a16:rowId xmlns:a16="http://schemas.microsoft.com/office/drawing/2014/main" val="10001"/>
                  </a:ext>
                </a:extLst>
              </a:tr>
              <a:tr h="922371">
                <a:tc>
                  <a:txBody>
                    <a:bodyPr/>
                    <a:lstStyle/>
                    <a:p>
                      <a:pPr algn="ctr" fontAlgn="ctr"/>
                      <a:r>
                        <a:rPr lang="en-IN" sz="1100" b="1" i="0" dirty="0">
                          <a:solidFill>
                            <a:srgbClr val="4D575D"/>
                          </a:solidFill>
                          <a:effectLst/>
                          <a:latin typeface="Gotham Rounded SSm A"/>
                        </a:rPr>
                        <a:t>Admin Activities through UI</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15-Dec-21</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18-Dec-21</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10 points</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10 points</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Completed</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dirty="0">
                          <a:effectLst/>
                        </a:rPr>
                        <a:t>HIGH</a:t>
                      </a:r>
                      <a:endParaRPr lang="en-US" sz="1000" b="0" i="0" u="none" strike="noStrike" dirty="0">
                        <a:solidFill>
                          <a:srgbClr val="9C0006"/>
                        </a:solidFill>
                        <a:effectLst/>
                        <a:latin typeface="Calibri" panose="020F0502020204030204" pitchFamily="34" charset="0"/>
                      </a:endParaRPr>
                    </a:p>
                  </a:txBody>
                  <a:tcPr marL="0" marR="0" marT="0" marB="0" anchor="ctr">
                    <a:blipFill>
                      <a:blip r:embed="rId3"/>
                      <a:tile tx="0" ty="0" sx="100000" sy="100000" flip="none" algn="tl"/>
                    </a:blipFill>
                  </a:tcPr>
                </a:tc>
                <a:extLst>
                  <a:ext uri="{0D108BD9-81ED-4DB2-BD59-A6C34878D82A}">
                    <a16:rowId xmlns:a16="http://schemas.microsoft.com/office/drawing/2014/main" val="10002"/>
                  </a:ext>
                </a:extLst>
              </a:tr>
              <a:tr h="922371">
                <a:tc>
                  <a:txBody>
                    <a:bodyPr/>
                    <a:lstStyle/>
                    <a:p>
                      <a:pPr algn="ctr" fontAlgn="ctr"/>
                      <a:r>
                        <a:rPr lang="en-IN" sz="1100" b="1" i="0" dirty="0">
                          <a:solidFill>
                            <a:srgbClr val="4D575D"/>
                          </a:solidFill>
                          <a:effectLst/>
                          <a:latin typeface="Gotham Rounded SSm A"/>
                        </a:rPr>
                        <a:t>Manager Activities through UI</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18-Dec-21</a:t>
                      </a:r>
                      <a:endParaRPr lang="en-US" sz="1100" b="0" i="0" u="none" strike="noStrike" dirty="0">
                        <a:solidFill>
                          <a:srgbClr val="000000"/>
                        </a:solidFill>
                        <a:effectLst/>
                        <a:latin typeface="Calibri" panose="020F0502020204030204" pitchFamily="34" charset="0"/>
                      </a:endParaRPr>
                    </a:p>
                    <a:p>
                      <a:pPr algn="ctr" fontAlgn="ct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23-Dec-21</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10 points</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10 points</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Completed</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dirty="0">
                          <a:effectLst/>
                        </a:rPr>
                        <a:t>MEDIUM</a:t>
                      </a:r>
                      <a:endParaRPr lang="en-US" sz="1000" b="0" i="0" u="none" strike="noStrike" dirty="0">
                        <a:solidFill>
                          <a:srgbClr val="9C5700"/>
                        </a:solidFill>
                        <a:effectLst/>
                        <a:latin typeface="Calibri" panose="020F0502020204030204" pitchFamily="34" charset="0"/>
                      </a:endParaRPr>
                    </a:p>
                  </a:txBody>
                  <a:tcPr marL="0" marR="0" marT="0" marB="0" anchor="ctr">
                    <a:blipFill>
                      <a:blip r:embed="rId3"/>
                      <a:tile tx="0" ty="0" sx="100000" sy="100000" flip="none" algn="tl"/>
                    </a:blipFill>
                  </a:tcPr>
                </a:tc>
                <a:extLst>
                  <a:ext uri="{0D108BD9-81ED-4DB2-BD59-A6C34878D82A}">
                    <a16:rowId xmlns:a16="http://schemas.microsoft.com/office/drawing/2014/main" val="10003"/>
                  </a:ext>
                </a:extLst>
              </a:tr>
              <a:tr h="524075">
                <a:tc>
                  <a:txBody>
                    <a:bodyPr/>
                    <a:lstStyle/>
                    <a:p>
                      <a:pPr algn="ctr" fontAlgn="ctr"/>
                      <a:r>
                        <a:rPr lang="en-IN" sz="1100" b="1" i="0" dirty="0">
                          <a:solidFill>
                            <a:srgbClr val="4D575D"/>
                          </a:solidFill>
                          <a:effectLst/>
                          <a:latin typeface="Gotham Rounded SSm A"/>
                        </a:rPr>
                        <a:t>Engineers Activities through UI</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23-Oct-21</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28-Oct-21</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10 points</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10 points</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Completed</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dirty="0">
                          <a:effectLst/>
                        </a:rPr>
                        <a:t>HIGH</a:t>
                      </a:r>
                      <a:endParaRPr lang="en-US" sz="1000" b="0" i="0" u="none" strike="noStrike" dirty="0">
                        <a:solidFill>
                          <a:srgbClr val="9C0006"/>
                        </a:solidFill>
                        <a:effectLst/>
                        <a:latin typeface="Calibri" panose="020F0502020204030204" pitchFamily="34" charset="0"/>
                      </a:endParaRPr>
                    </a:p>
                  </a:txBody>
                  <a:tcPr marL="0" marR="0" marT="0" marB="0" anchor="ctr">
                    <a:blipFill>
                      <a:blip r:embed="rId3"/>
                      <a:tile tx="0" ty="0" sx="100000" sy="100000" flip="none" algn="tl"/>
                    </a:blipFill>
                  </a:tcPr>
                </a:tc>
                <a:extLst>
                  <a:ext uri="{0D108BD9-81ED-4DB2-BD59-A6C34878D82A}">
                    <a16:rowId xmlns:a16="http://schemas.microsoft.com/office/drawing/2014/main" val="10004"/>
                  </a:ext>
                </a:extLst>
              </a:tr>
              <a:tr h="524075">
                <a:tc>
                  <a:txBody>
                    <a:bodyPr/>
                    <a:lstStyle/>
                    <a:p>
                      <a:pPr algn="ctr" fontAlgn="ctr"/>
                      <a:r>
                        <a:rPr lang="en-IN" sz="1100" b="1" i="0" dirty="0">
                          <a:solidFill>
                            <a:srgbClr val="4D575D"/>
                          </a:solidFill>
                          <a:effectLst/>
                          <a:latin typeface="Gotham Rounded SSm A"/>
                        </a:rPr>
                        <a:t>Customer Activities through UI</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1-Jan-22</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5-Jan-22</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7 points</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7 points</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Completed</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dirty="0">
                          <a:effectLst/>
                        </a:rPr>
                        <a:t>HIGH</a:t>
                      </a:r>
                      <a:endParaRPr lang="en-US" sz="1000" b="0" i="0" u="none" strike="noStrike" dirty="0">
                        <a:solidFill>
                          <a:srgbClr val="9C0006"/>
                        </a:solidFill>
                        <a:effectLst/>
                        <a:latin typeface="Calibri" panose="020F0502020204030204" pitchFamily="34" charset="0"/>
                      </a:endParaRPr>
                    </a:p>
                  </a:txBody>
                  <a:tcPr marL="0" marR="0" marT="0" marB="0" anchor="ctr">
                    <a:blipFill>
                      <a:blip r:embed="rId3"/>
                      <a:tile tx="0" ty="0" sx="100000" sy="100000" flip="none" algn="tl"/>
                    </a:blipFill>
                  </a:tcPr>
                </a:tc>
                <a:extLst>
                  <a:ext uri="{0D108BD9-81ED-4DB2-BD59-A6C34878D82A}">
                    <a16:rowId xmlns:a16="http://schemas.microsoft.com/office/drawing/2014/main" val="10005"/>
                  </a:ext>
                </a:extLst>
              </a:tr>
              <a:tr h="550278">
                <a:tc>
                  <a:txBody>
                    <a:bodyPr/>
                    <a:lstStyle/>
                    <a:p>
                      <a:pPr algn="ctr" fontAlgn="ctr"/>
                      <a:r>
                        <a:rPr lang="en-US" sz="1100" b="0" i="0" u="none" strike="noStrike" dirty="0">
                          <a:solidFill>
                            <a:srgbClr val="000000"/>
                          </a:solidFill>
                          <a:effectLst/>
                          <a:latin typeface="Calibri" panose="020F0502020204030204" pitchFamily="34" charset="0"/>
                        </a:rPr>
                        <a:t>Integration and testing</a:t>
                      </a:r>
                    </a:p>
                  </a:txBody>
                  <a:tcPr marL="0" marR="0" marT="0" marB="0" anchor="ctr"/>
                </a:tc>
                <a:tc>
                  <a:txBody>
                    <a:bodyPr/>
                    <a:lstStyle/>
                    <a:p>
                      <a:pPr algn="ctr" fontAlgn="ctr"/>
                      <a:r>
                        <a:rPr lang="en-US" sz="1100" u="none" strike="noStrike" dirty="0">
                          <a:effectLst/>
                        </a:rPr>
                        <a:t>6-Jan-22</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9-Jan-22</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8 points</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8 points</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Completed</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000" u="none" strike="noStrike" dirty="0">
                          <a:effectLst/>
                        </a:rPr>
                        <a:t>MEDIUM</a:t>
                      </a:r>
                      <a:endParaRPr lang="en-US" sz="1000" b="0" i="0" u="none" strike="noStrike" dirty="0">
                        <a:solidFill>
                          <a:srgbClr val="9C5700"/>
                        </a:solidFill>
                        <a:effectLst/>
                        <a:latin typeface="Calibri" panose="020F0502020204030204" pitchFamily="34" charset="0"/>
                      </a:endParaRPr>
                    </a:p>
                  </a:txBody>
                  <a:tcPr marL="0" marR="0" marT="0" marB="0" anchor="ctr">
                    <a:blipFill>
                      <a:blip r:embed="rId3"/>
                      <a:tile tx="0" ty="0" sx="100000" sy="100000" flip="none" algn="tl"/>
                    </a:blip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97607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Core Concept and algorithm</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775100225"/>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execute</a:t>
            </a:r>
          </a:p>
        </p:txBody>
      </p:sp>
      <p:sp>
        <p:nvSpPr>
          <p:cNvPr id="3" name="Content Placeholder 2"/>
          <p:cNvSpPr>
            <a:spLocks noGrp="1"/>
          </p:cNvSpPr>
          <p:nvPr>
            <p:ph idx="1"/>
          </p:nvPr>
        </p:nvSpPr>
        <p:spPr/>
        <p:txBody>
          <a:bodyPr/>
          <a:lstStyle/>
          <a:p>
            <a:r>
              <a:rPr lang="en-US" dirty="0"/>
              <a:t>Run Home.java Program file Location (\</a:t>
            </a:r>
            <a:r>
              <a:rPr lang="en-IN" sz="1800" dirty="0" err="1">
                <a:solidFill>
                  <a:srgbClr val="000000"/>
                </a:solidFill>
                <a:latin typeface="Consolas" panose="020B0609020204030204" pitchFamily="49" charset="0"/>
              </a:rPr>
              <a:t>manoj</a:t>
            </a:r>
            <a:r>
              <a:rPr lang="en-US" dirty="0"/>
              <a:t>\</a:t>
            </a:r>
            <a:r>
              <a:rPr lang="en-US" dirty="0" err="1"/>
              <a:t>src</a:t>
            </a:r>
            <a:r>
              <a:rPr lang="en-US" dirty="0"/>
              <a:t>)</a:t>
            </a:r>
          </a:p>
        </p:txBody>
      </p:sp>
    </p:spTree>
    <p:extLst>
      <p:ext uri="{BB962C8B-B14F-4D97-AF65-F5344CB8AC3E}">
        <p14:creationId xmlns:p14="http://schemas.microsoft.com/office/powerpoint/2010/main" val="383159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1"/>
            <a:ext cx="2693096" cy="413359"/>
            <a:chOff x="338329" y="222674"/>
            <a:chExt cx="6468629" cy="445634"/>
          </a:xfrm>
        </p:grpSpPr>
        <p:sp>
          <p:nvSpPr>
            <p:cNvPr id="10" name="Rectangle 9"/>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1" name="Rectangle 10"/>
            <p:cNvSpPr/>
            <p:nvPr/>
          </p:nvSpPr>
          <p:spPr>
            <a:xfrm>
              <a:off x="338329" y="222674"/>
              <a:ext cx="6468629"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1</a:t>
              </a:r>
              <a:endParaRPr lang="en-US" sz="2200" kern="1200" dirty="0"/>
            </a:p>
          </p:txBody>
        </p:sp>
      </p:grpSp>
      <p:pic>
        <p:nvPicPr>
          <p:cNvPr id="4" name="Picture 3">
            <a:extLst>
              <a:ext uri="{FF2B5EF4-FFF2-40B4-BE49-F238E27FC236}">
                <a16:creationId xmlns:a16="http://schemas.microsoft.com/office/drawing/2014/main" id="{41B6B2A7-346A-487E-A95F-9065B7C1B42E}"/>
              </a:ext>
            </a:extLst>
          </p:cNvPr>
          <p:cNvPicPr>
            <a:picLocks noChangeAspect="1"/>
          </p:cNvPicPr>
          <p:nvPr/>
        </p:nvPicPr>
        <p:blipFill>
          <a:blip r:embed="rId2"/>
          <a:stretch>
            <a:fillRect/>
          </a:stretch>
        </p:blipFill>
        <p:spPr>
          <a:xfrm>
            <a:off x="326231" y="679292"/>
            <a:ext cx="11539537" cy="5938863"/>
          </a:xfrm>
          <a:prstGeom prst="rect">
            <a:avLst/>
          </a:prstGeom>
        </p:spPr>
      </p:pic>
    </p:spTree>
    <p:extLst>
      <p:ext uri="{BB962C8B-B14F-4D97-AF65-F5344CB8AC3E}">
        <p14:creationId xmlns:p14="http://schemas.microsoft.com/office/powerpoint/2010/main" val="2936144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404997" cy="413360"/>
            <a:chOff x="338329" y="222674"/>
            <a:chExt cx="6468629" cy="445634"/>
          </a:xfrm>
        </p:grpSpPr>
        <p:sp>
          <p:nvSpPr>
            <p:cNvPr id="3" name="Rectangle 2"/>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468629"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2</a:t>
              </a:r>
              <a:endParaRPr lang="en-US" sz="2200" kern="1200" dirty="0"/>
            </a:p>
          </p:txBody>
        </p:sp>
      </p:grpSp>
      <p:pic>
        <p:nvPicPr>
          <p:cNvPr id="9" name="Picture 8">
            <a:extLst>
              <a:ext uri="{FF2B5EF4-FFF2-40B4-BE49-F238E27FC236}">
                <a16:creationId xmlns:a16="http://schemas.microsoft.com/office/drawing/2014/main" id="{03C9A879-876B-41CF-885F-EDACB56DF38F}"/>
              </a:ext>
            </a:extLst>
          </p:cNvPr>
          <p:cNvPicPr>
            <a:picLocks noChangeAspect="1"/>
          </p:cNvPicPr>
          <p:nvPr/>
        </p:nvPicPr>
        <p:blipFill>
          <a:blip r:embed="rId2"/>
          <a:stretch>
            <a:fillRect/>
          </a:stretch>
        </p:blipFill>
        <p:spPr>
          <a:xfrm>
            <a:off x="469587" y="701317"/>
            <a:ext cx="11398563" cy="5455366"/>
          </a:xfrm>
          <a:prstGeom prst="rect">
            <a:avLst/>
          </a:prstGeom>
        </p:spPr>
      </p:pic>
    </p:spTree>
    <p:extLst>
      <p:ext uri="{BB962C8B-B14F-4D97-AF65-F5344CB8AC3E}">
        <p14:creationId xmlns:p14="http://schemas.microsoft.com/office/powerpoint/2010/main" val="2086037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404997" cy="413360"/>
            <a:chOff x="338329" y="222674"/>
            <a:chExt cx="6468629" cy="445634"/>
          </a:xfrm>
        </p:grpSpPr>
        <p:sp>
          <p:nvSpPr>
            <p:cNvPr id="3" name="Rectangle 2"/>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468629"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3</a:t>
              </a:r>
              <a:endParaRPr lang="en-US" sz="2200" kern="1200" dirty="0"/>
            </a:p>
          </p:txBody>
        </p:sp>
      </p:grpSp>
      <p:pic>
        <p:nvPicPr>
          <p:cNvPr id="6" name="Picture 5">
            <a:extLst>
              <a:ext uri="{FF2B5EF4-FFF2-40B4-BE49-F238E27FC236}">
                <a16:creationId xmlns:a16="http://schemas.microsoft.com/office/drawing/2014/main" id="{C5E21873-5DD0-4505-8B83-83DCAFD15BA1}"/>
              </a:ext>
            </a:extLst>
          </p:cNvPr>
          <p:cNvPicPr>
            <a:picLocks noChangeAspect="1"/>
          </p:cNvPicPr>
          <p:nvPr/>
        </p:nvPicPr>
        <p:blipFill>
          <a:blip r:embed="rId2"/>
          <a:stretch>
            <a:fillRect/>
          </a:stretch>
        </p:blipFill>
        <p:spPr>
          <a:xfrm>
            <a:off x="334807" y="705803"/>
            <a:ext cx="11522386" cy="5809454"/>
          </a:xfrm>
          <a:prstGeom prst="rect">
            <a:avLst/>
          </a:prstGeom>
        </p:spPr>
      </p:pic>
    </p:spTree>
    <p:extLst>
      <p:ext uri="{BB962C8B-B14F-4D97-AF65-F5344CB8AC3E}">
        <p14:creationId xmlns:p14="http://schemas.microsoft.com/office/powerpoint/2010/main" val="2337897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404997" cy="413360"/>
            <a:chOff x="338329" y="222674"/>
            <a:chExt cx="6468629" cy="445634"/>
          </a:xfrm>
        </p:grpSpPr>
        <p:sp>
          <p:nvSpPr>
            <p:cNvPr id="3" name="Rectangle 2"/>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468629"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4</a:t>
              </a:r>
              <a:endParaRPr lang="en-US" sz="2200" kern="1200" dirty="0"/>
            </a:p>
          </p:txBody>
        </p:sp>
      </p:grpSp>
      <p:pic>
        <p:nvPicPr>
          <p:cNvPr id="6" name="Picture 5">
            <a:extLst>
              <a:ext uri="{FF2B5EF4-FFF2-40B4-BE49-F238E27FC236}">
                <a16:creationId xmlns:a16="http://schemas.microsoft.com/office/drawing/2014/main" id="{7FD92FDD-31EC-4B9B-8A9C-380BADBB8CC2}"/>
              </a:ext>
            </a:extLst>
          </p:cNvPr>
          <p:cNvPicPr>
            <a:picLocks noChangeAspect="1"/>
          </p:cNvPicPr>
          <p:nvPr/>
        </p:nvPicPr>
        <p:blipFill>
          <a:blip r:embed="rId2"/>
          <a:stretch>
            <a:fillRect/>
          </a:stretch>
        </p:blipFill>
        <p:spPr>
          <a:xfrm>
            <a:off x="371319" y="767921"/>
            <a:ext cx="11449362" cy="5823537"/>
          </a:xfrm>
          <a:prstGeom prst="rect">
            <a:avLst/>
          </a:prstGeom>
        </p:spPr>
      </p:pic>
    </p:spTree>
    <p:extLst>
      <p:ext uri="{BB962C8B-B14F-4D97-AF65-F5344CB8AC3E}">
        <p14:creationId xmlns:p14="http://schemas.microsoft.com/office/powerpoint/2010/main" val="4212711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404997" cy="413360"/>
            <a:chOff x="338329" y="222674"/>
            <a:chExt cx="6468629" cy="445634"/>
          </a:xfrm>
        </p:grpSpPr>
        <p:sp>
          <p:nvSpPr>
            <p:cNvPr id="3" name="Rectangle 2"/>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468629"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5</a:t>
              </a:r>
              <a:endParaRPr lang="en-US" sz="2200" kern="1200" dirty="0"/>
            </a:p>
          </p:txBody>
        </p:sp>
      </p:grpSp>
      <p:pic>
        <p:nvPicPr>
          <p:cNvPr id="7" name="Picture 6">
            <a:extLst>
              <a:ext uri="{FF2B5EF4-FFF2-40B4-BE49-F238E27FC236}">
                <a16:creationId xmlns:a16="http://schemas.microsoft.com/office/drawing/2014/main" id="{272E2AF8-2E30-4447-BD6B-301E65A80B2E}"/>
              </a:ext>
            </a:extLst>
          </p:cNvPr>
          <p:cNvPicPr>
            <a:picLocks noChangeAspect="1"/>
          </p:cNvPicPr>
          <p:nvPr/>
        </p:nvPicPr>
        <p:blipFill>
          <a:blip r:embed="rId2"/>
          <a:stretch>
            <a:fillRect/>
          </a:stretch>
        </p:blipFill>
        <p:spPr>
          <a:xfrm>
            <a:off x="291944" y="654755"/>
            <a:ext cx="11608112" cy="5819226"/>
          </a:xfrm>
          <a:prstGeom prst="rect">
            <a:avLst/>
          </a:prstGeom>
        </p:spPr>
      </p:pic>
    </p:spTree>
    <p:extLst>
      <p:ext uri="{BB962C8B-B14F-4D97-AF65-F5344CB8AC3E}">
        <p14:creationId xmlns:p14="http://schemas.microsoft.com/office/powerpoint/2010/main" val="3258175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562328"/>
            <a:ext cx="11029616" cy="1013800"/>
          </a:xfrm>
        </p:spPr>
        <p:txBody>
          <a:bodyPr/>
          <a:lstStyle/>
          <a:p>
            <a:r>
              <a:rPr lang="en-US" dirty="0"/>
              <a:t>Github link</a:t>
            </a:r>
          </a:p>
        </p:txBody>
      </p:sp>
      <p:sp>
        <p:nvSpPr>
          <p:cNvPr id="3" name="TextBox 2"/>
          <p:cNvSpPr txBox="1"/>
          <p:nvPr/>
        </p:nvSpPr>
        <p:spPr>
          <a:xfrm>
            <a:off x="685166" y="1985560"/>
            <a:ext cx="6441775" cy="369332"/>
          </a:xfrm>
          <a:prstGeom prst="rect">
            <a:avLst/>
          </a:prstGeom>
          <a:noFill/>
        </p:spPr>
        <p:txBody>
          <a:bodyPr wrap="square" rtlCol="0">
            <a:spAutoFit/>
          </a:bodyPr>
          <a:lstStyle/>
          <a:p>
            <a:r>
              <a:rPr lang="en-US" dirty="0"/>
              <a:t>https://github.com/Mskmanojkumar/E-Com_Sporty_Shoes</a:t>
            </a:r>
          </a:p>
        </p:txBody>
      </p:sp>
      <p:sp>
        <p:nvSpPr>
          <p:cNvPr id="4" name="Content Placeholder 3"/>
          <p:cNvSpPr>
            <a:spLocks noGrp="1"/>
          </p:cNvSpPr>
          <p:nvPr>
            <p:ph idx="1"/>
          </p:nvPr>
        </p:nvSpPr>
        <p:spPr>
          <a:xfrm>
            <a:off x="581192" y="2476500"/>
            <a:ext cx="11029615" cy="3372029"/>
          </a:xfrm>
        </p:spPr>
        <p:txBody>
          <a:bodyPr/>
          <a:lstStyle/>
          <a:p>
            <a:endParaRPr lang="en-US" dirty="0"/>
          </a:p>
        </p:txBody>
      </p:sp>
    </p:spTree>
    <p:extLst>
      <p:ext uri="{BB962C8B-B14F-4D97-AF65-F5344CB8AC3E}">
        <p14:creationId xmlns:p14="http://schemas.microsoft.com/office/powerpoint/2010/main" val="1753012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404997" cy="413360"/>
            <a:chOff x="338329" y="222674"/>
            <a:chExt cx="6468629" cy="445634"/>
          </a:xfrm>
        </p:grpSpPr>
        <p:sp>
          <p:nvSpPr>
            <p:cNvPr id="3" name="Rectangle 2"/>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468629"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6</a:t>
              </a:r>
              <a:endParaRPr lang="en-US" sz="2200" kern="1200" dirty="0"/>
            </a:p>
          </p:txBody>
        </p:sp>
      </p:grpSp>
      <p:pic>
        <p:nvPicPr>
          <p:cNvPr id="7" name="Picture 6">
            <a:extLst>
              <a:ext uri="{FF2B5EF4-FFF2-40B4-BE49-F238E27FC236}">
                <a16:creationId xmlns:a16="http://schemas.microsoft.com/office/drawing/2014/main" id="{3FAC2BAD-C7FA-45D7-B397-13A467D3D852}"/>
              </a:ext>
            </a:extLst>
          </p:cNvPr>
          <p:cNvPicPr>
            <a:picLocks noChangeAspect="1"/>
          </p:cNvPicPr>
          <p:nvPr/>
        </p:nvPicPr>
        <p:blipFill>
          <a:blip r:embed="rId2"/>
          <a:stretch>
            <a:fillRect/>
          </a:stretch>
        </p:blipFill>
        <p:spPr>
          <a:xfrm>
            <a:off x="285750" y="711886"/>
            <a:ext cx="11452538" cy="5762096"/>
          </a:xfrm>
          <a:prstGeom prst="rect">
            <a:avLst/>
          </a:prstGeom>
        </p:spPr>
      </p:pic>
    </p:spTree>
    <p:extLst>
      <p:ext uri="{BB962C8B-B14F-4D97-AF65-F5344CB8AC3E}">
        <p14:creationId xmlns:p14="http://schemas.microsoft.com/office/powerpoint/2010/main" val="241225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404997" cy="413360"/>
            <a:chOff x="338329" y="222674"/>
            <a:chExt cx="6468629" cy="445634"/>
          </a:xfrm>
        </p:grpSpPr>
        <p:sp>
          <p:nvSpPr>
            <p:cNvPr id="3" name="Rectangle 2"/>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468629"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7</a:t>
              </a:r>
              <a:endParaRPr lang="en-US" sz="2200" kern="1200" dirty="0"/>
            </a:p>
          </p:txBody>
        </p:sp>
      </p:grpSp>
      <p:pic>
        <p:nvPicPr>
          <p:cNvPr id="9" name="Picture 8">
            <a:extLst>
              <a:ext uri="{FF2B5EF4-FFF2-40B4-BE49-F238E27FC236}">
                <a16:creationId xmlns:a16="http://schemas.microsoft.com/office/drawing/2014/main" id="{DEC19DFC-4036-45C1-84EF-499114646B74}"/>
              </a:ext>
            </a:extLst>
          </p:cNvPr>
          <p:cNvPicPr>
            <a:picLocks noChangeAspect="1"/>
          </p:cNvPicPr>
          <p:nvPr/>
        </p:nvPicPr>
        <p:blipFill>
          <a:blip r:embed="rId2"/>
          <a:stretch>
            <a:fillRect/>
          </a:stretch>
        </p:blipFill>
        <p:spPr>
          <a:xfrm>
            <a:off x="531656" y="782862"/>
            <a:ext cx="11128688" cy="5633971"/>
          </a:xfrm>
          <a:prstGeom prst="rect">
            <a:avLst/>
          </a:prstGeom>
        </p:spPr>
      </p:pic>
    </p:spTree>
    <p:extLst>
      <p:ext uri="{BB962C8B-B14F-4D97-AF65-F5344CB8AC3E}">
        <p14:creationId xmlns:p14="http://schemas.microsoft.com/office/powerpoint/2010/main" val="254618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404997" cy="413360"/>
            <a:chOff x="338329" y="222674"/>
            <a:chExt cx="6468629" cy="445634"/>
          </a:xfrm>
        </p:grpSpPr>
        <p:sp>
          <p:nvSpPr>
            <p:cNvPr id="3" name="Rectangle 2"/>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468629"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8</a:t>
              </a:r>
              <a:endParaRPr lang="en-US" sz="2200" kern="1200" dirty="0"/>
            </a:p>
          </p:txBody>
        </p:sp>
      </p:grpSp>
      <p:pic>
        <p:nvPicPr>
          <p:cNvPr id="7" name="Picture 6">
            <a:extLst>
              <a:ext uri="{FF2B5EF4-FFF2-40B4-BE49-F238E27FC236}">
                <a16:creationId xmlns:a16="http://schemas.microsoft.com/office/drawing/2014/main" id="{EB520299-1E33-4B74-A5A4-B38798956DD4}"/>
              </a:ext>
            </a:extLst>
          </p:cNvPr>
          <p:cNvPicPr>
            <a:picLocks noChangeAspect="1"/>
          </p:cNvPicPr>
          <p:nvPr/>
        </p:nvPicPr>
        <p:blipFill>
          <a:blip r:embed="rId2"/>
          <a:stretch>
            <a:fillRect/>
          </a:stretch>
        </p:blipFill>
        <p:spPr>
          <a:xfrm>
            <a:off x="445931" y="768755"/>
            <a:ext cx="11300137" cy="5717928"/>
          </a:xfrm>
          <a:prstGeom prst="rect">
            <a:avLst/>
          </a:prstGeom>
        </p:spPr>
      </p:pic>
    </p:spTree>
    <p:extLst>
      <p:ext uri="{BB962C8B-B14F-4D97-AF65-F5344CB8AC3E}">
        <p14:creationId xmlns:p14="http://schemas.microsoft.com/office/powerpoint/2010/main" val="3009301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404997" cy="413360"/>
            <a:chOff x="338329" y="222674"/>
            <a:chExt cx="6468629" cy="445634"/>
          </a:xfrm>
        </p:grpSpPr>
        <p:sp>
          <p:nvSpPr>
            <p:cNvPr id="3" name="Rectangle 2"/>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468629"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9</a:t>
              </a:r>
              <a:endParaRPr lang="en-US" sz="2200" kern="1200" dirty="0"/>
            </a:p>
          </p:txBody>
        </p:sp>
      </p:grpSp>
      <p:pic>
        <p:nvPicPr>
          <p:cNvPr id="6" name="Picture 5">
            <a:extLst>
              <a:ext uri="{FF2B5EF4-FFF2-40B4-BE49-F238E27FC236}">
                <a16:creationId xmlns:a16="http://schemas.microsoft.com/office/drawing/2014/main" id="{104D0771-9C55-42CA-A38E-C121616B6B71}"/>
              </a:ext>
            </a:extLst>
          </p:cNvPr>
          <p:cNvPicPr>
            <a:picLocks noChangeAspect="1"/>
          </p:cNvPicPr>
          <p:nvPr/>
        </p:nvPicPr>
        <p:blipFill>
          <a:blip r:embed="rId2"/>
          <a:stretch>
            <a:fillRect/>
          </a:stretch>
        </p:blipFill>
        <p:spPr>
          <a:xfrm>
            <a:off x="233207" y="657386"/>
            <a:ext cx="11725586" cy="5543227"/>
          </a:xfrm>
          <a:prstGeom prst="rect">
            <a:avLst/>
          </a:prstGeom>
        </p:spPr>
      </p:pic>
    </p:spTree>
    <p:extLst>
      <p:ext uri="{BB962C8B-B14F-4D97-AF65-F5344CB8AC3E}">
        <p14:creationId xmlns:p14="http://schemas.microsoft.com/office/powerpoint/2010/main" val="555532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686050" cy="413360"/>
            <a:chOff x="338329" y="222674"/>
            <a:chExt cx="7224566" cy="445634"/>
          </a:xfrm>
        </p:grpSpPr>
        <p:sp>
          <p:nvSpPr>
            <p:cNvPr id="3" name="Rectangle 2"/>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7224566"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10</a:t>
              </a:r>
              <a:endParaRPr lang="en-US" sz="2200" kern="1200" dirty="0"/>
            </a:p>
          </p:txBody>
        </p:sp>
      </p:grpSp>
      <p:pic>
        <p:nvPicPr>
          <p:cNvPr id="6" name="Picture 5">
            <a:extLst>
              <a:ext uri="{FF2B5EF4-FFF2-40B4-BE49-F238E27FC236}">
                <a16:creationId xmlns:a16="http://schemas.microsoft.com/office/drawing/2014/main" id="{66134C34-92BB-454A-9DD0-B8929A089E65}"/>
              </a:ext>
            </a:extLst>
          </p:cNvPr>
          <p:cNvPicPr>
            <a:picLocks noChangeAspect="1"/>
          </p:cNvPicPr>
          <p:nvPr/>
        </p:nvPicPr>
        <p:blipFill>
          <a:blip r:embed="rId2"/>
          <a:stretch>
            <a:fillRect/>
          </a:stretch>
        </p:blipFill>
        <p:spPr>
          <a:xfrm>
            <a:off x="337981" y="731663"/>
            <a:ext cx="11516037" cy="5812169"/>
          </a:xfrm>
          <a:prstGeom prst="rect">
            <a:avLst/>
          </a:prstGeom>
        </p:spPr>
      </p:pic>
    </p:spTree>
    <p:extLst>
      <p:ext uri="{BB962C8B-B14F-4D97-AF65-F5344CB8AC3E}">
        <p14:creationId xmlns:p14="http://schemas.microsoft.com/office/powerpoint/2010/main" val="213415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590800" cy="413360"/>
            <a:chOff x="338329" y="222674"/>
            <a:chExt cx="6468629" cy="445634"/>
          </a:xfrm>
        </p:grpSpPr>
        <p:sp>
          <p:nvSpPr>
            <p:cNvPr id="3" name="Rectangle 2"/>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468629"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11</a:t>
              </a:r>
              <a:endParaRPr lang="en-US" sz="2200" kern="1200" dirty="0"/>
            </a:p>
          </p:txBody>
        </p:sp>
      </p:grpSp>
      <p:pic>
        <p:nvPicPr>
          <p:cNvPr id="6" name="Picture 5">
            <a:extLst>
              <a:ext uri="{FF2B5EF4-FFF2-40B4-BE49-F238E27FC236}">
                <a16:creationId xmlns:a16="http://schemas.microsoft.com/office/drawing/2014/main" id="{0E81439E-3DD7-48A2-A5E2-C0E55710BB95}"/>
              </a:ext>
            </a:extLst>
          </p:cNvPr>
          <p:cNvPicPr>
            <a:picLocks noChangeAspect="1"/>
          </p:cNvPicPr>
          <p:nvPr/>
        </p:nvPicPr>
        <p:blipFill>
          <a:blip r:embed="rId2"/>
          <a:stretch>
            <a:fillRect/>
          </a:stretch>
        </p:blipFill>
        <p:spPr>
          <a:xfrm>
            <a:off x="219074" y="712692"/>
            <a:ext cx="11534775" cy="5821457"/>
          </a:xfrm>
          <a:prstGeom prst="rect">
            <a:avLst/>
          </a:prstGeom>
        </p:spPr>
      </p:pic>
    </p:spTree>
    <p:extLst>
      <p:ext uri="{BB962C8B-B14F-4D97-AF65-F5344CB8AC3E}">
        <p14:creationId xmlns:p14="http://schemas.microsoft.com/office/powerpoint/2010/main" val="1872547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547872" cy="413361"/>
            <a:chOff x="338329" y="222674"/>
            <a:chExt cx="6852914" cy="445635"/>
          </a:xfrm>
        </p:grpSpPr>
        <p:sp>
          <p:nvSpPr>
            <p:cNvPr id="3" name="Rectangle 2"/>
            <p:cNvSpPr/>
            <p:nvPr/>
          </p:nvSpPr>
          <p:spPr>
            <a:xfrm>
              <a:off x="722614" y="222675"/>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763424"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12</a:t>
              </a:r>
              <a:endParaRPr lang="en-US" sz="2200" kern="1200" dirty="0"/>
            </a:p>
          </p:txBody>
        </p:sp>
      </p:grpSp>
      <p:pic>
        <p:nvPicPr>
          <p:cNvPr id="7" name="Picture 6">
            <a:extLst>
              <a:ext uri="{FF2B5EF4-FFF2-40B4-BE49-F238E27FC236}">
                <a16:creationId xmlns:a16="http://schemas.microsoft.com/office/drawing/2014/main" id="{887A678A-B24F-445A-AD7A-F43296276D1A}"/>
              </a:ext>
            </a:extLst>
          </p:cNvPr>
          <p:cNvPicPr>
            <a:picLocks noChangeAspect="1"/>
          </p:cNvPicPr>
          <p:nvPr/>
        </p:nvPicPr>
        <p:blipFill>
          <a:blip r:embed="rId2"/>
          <a:stretch>
            <a:fillRect/>
          </a:stretch>
        </p:blipFill>
        <p:spPr>
          <a:xfrm>
            <a:off x="237968" y="675842"/>
            <a:ext cx="11716063" cy="5928316"/>
          </a:xfrm>
          <a:prstGeom prst="rect">
            <a:avLst/>
          </a:prstGeom>
        </p:spPr>
      </p:pic>
    </p:spTree>
    <p:extLst>
      <p:ext uri="{BB962C8B-B14F-4D97-AF65-F5344CB8AC3E}">
        <p14:creationId xmlns:p14="http://schemas.microsoft.com/office/powerpoint/2010/main" val="3750320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547872" cy="413361"/>
            <a:chOff x="338329" y="222674"/>
            <a:chExt cx="6852914" cy="445635"/>
          </a:xfrm>
        </p:grpSpPr>
        <p:sp>
          <p:nvSpPr>
            <p:cNvPr id="3" name="Rectangle 2"/>
            <p:cNvSpPr/>
            <p:nvPr/>
          </p:nvSpPr>
          <p:spPr>
            <a:xfrm>
              <a:off x="722614" y="222675"/>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763424"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13</a:t>
              </a:r>
              <a:endParaRPr lang="en-US" sz="2200" kern="1200" dirty="0"/>
            </a:p>
          </p:txBody>
        </p:sp>
      </p:grpSp>
      <p:pic>
        <p:nvPicPr>
          <p:cNvPr id="9" name="Picture 8">
            <a:extLst>
              <a:ext uri="{FF2B5EF4-FFF2-40B4-BE49-F238E27FC236}">
                <a16:creationId xmlns:a16="http://schemas.microsoft.com/office/drawing/2014/main" id="{5E7FBA63-83BE-4EDA-AA3E-DBE5B6AA1901}"/>
              </a:ext>
            </a:extLst>
          </p:cNvPr>
          <p:cNvPicPr>
            <a:picLocks noChangeAspect="1"/>
          </p:cNvPicPr>
          <p:nvPr/>
        </p:nvPicPr>
        <p:blipFill>
          <a:blip r:embed="rId2"/>
          <a:stretch>
            <a:fillRect/>
          </a:stretch>
        </p:blipFill>
        <p:spPr>
          <a:xfrm>
            <a:off x="142875" y="722388"/>
            <a:ext cx="11610975" cy="5959072"/>
          </a:xfrm>
          <a:prstGeom prst="rect">
            <a:avLst/>
          </a:prstGeom>
        </p:spPr>
      </p:pic>
    </p:spTree>
    <p:extLst>
      <p:ext uri="{BB962C8B-B14F-4D97-AF65-F5344CB8AC3E}">
        <p14:creationId xmlns:p14="http://schemas.microsoft.com/office/powerpoint/2010/main" val="4202294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2547872" cy="413361"/>
            <a:chOff x="338329" y="222674"/>
            <a:chExt cx="6852914" cy="445635"/>
          </a:xfrm>
        </p:grpSpPr>
        <p:sp>
          <p:nvSpPr>
            <p:cNvPr id="3" name="Rectangle 2"/>
            <p:cNvSpPr/>
            <p:nvPr/>
          </p:nvSpPr>
          <p:spPr>
            <a:xfrm>
              <a:off x="722614" y="222675"/>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763424"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14</a:t>
              </a:r>
              <a:endParaRPr lang="en-US" sz="2200" kern="1200" dirty="0"/>
            </a:p>
          </p:txBody>
        </p:sp>
      </p:grpSp>
      <p:pic>
        <p:nvPicPr>
          <p:cNvPr id="6" name="Picture 5">
            <a:extLst>
              <a:ext uri="{FF2B5EF4-FFF2-40B4-BE49-F238E27FC236}">
                <a16:creationId xmlns:a16="http://schemas.microsoft.com/office/drawing/2014/main" id="{9277A0A6-E6A0-48E4-B7AD-8E3B5BF36B36}"/>
              </a:ext>
            </a:extLst>
          </p:cNvPr>
          <p:cNvPicPr>
            <a:picLocks noChangeAspect="1"/>
          </p:cNvPicPr>
          <p:nvPr/>
        </p:nvPicPr>
        <p:blipFill>
          <a:blip r:embed="rId2"/>
          <a:stretch>
            <a:fillRect/>
          </a:stretch>
        </p:blipFill>
        <p:spPr>
          <a:xfrm>
            <a:off x="198282" y="741410"/>
            <a:ext cx="11795436" cy="5656363"/>
          </a:xfrm>
          <a:prstGeom prst="rect">
            <a:avLst/>
          </a:prstGeom>
        </p:spPr>
      </p:pic>
    </p:spTree>
    <p:extLst>
      <p:ext uri="{BB962C8B-B14F-4D97-AF65-F5344CB8AC3E}">
        <p14:creationId xmlns:p14="http://schemas.microsoft.com/office/powerpoint/2010/main" val="2831956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547872" cy="413361"/>
            <a:chOff x="338329" y="222674"/>
            <a:chExt cx="6852914" cy="445635"/>
          </a:xfrm>
        </p:grpSpPr>
        <p:sp>
          <p:nvSpPr>
            <p:cNvPr id="3" name="Rectangle 2"/>
            <p:cNvSpPr/>
            <p:nvPr/>
          </p:nvSpPr>
          <p:spPr>
            <a:xfrm>
              <a:off x="722614" y="222675"/>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763424"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15</a:t>
              </a:r>
              <a:endParaRPr lang="en-US" sz="2200" kern="1200" dirty="0"/>
            </a:p>
          </p:txBody>
        </p:sp>
      </p:grpSp>
      <p:pic>
        <p:nvPicPr>
          <p:cNvPr id="6" name="Picture 5">
            <a:extLst>
              <a:ext uri="{FF2B5EF4-FFF2-40B4-BE49-F238E27FC236}">
                <a16:creationId xmlns:a16="http://schemas.microsoft.com/office/drawing/2014/main" id="{4D55AF63-739F-436B-BE03-A0B75B94072E}"/>
              </a:ext>
            </a:extLst>
          </p:cNvPr>
          <p:cNvPicPr>
            <a:picLocks noChangeAspect="1"/>
          </p:cNvPicPr>
          <p:nvPr/>
        </p:nvPicPr>
        <p:blipFill>
          <a:blip r:embed="rId2"/>
          <a:stretch>
            <a:fillRect/>
          </a:stretch>
        </p:blipFill>
        <p:spPr>
          <a:xfrm>
            <a:off x="234795" y="650731"/>
            <a:ext cx="11722410" cy="5962952"/>
          </a:xfrm>
          <a:prstGeom prst="rect">
            <a:avLst/>
          </a:prstGeom>
        </p:spPr>
      </p:pic>
    </p:spTree>
    <p:extLst>
      <p:ext uri="{BB962C8B-B14F-4D97-AF65-F5344CB8AC3E}">
        <p14:creationId xmlns:p14="http://schemas.microsoft.com/office/powerpoint/2010/main" val="323046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a:t>
            </a:r>
            <a:endParaRPr lang="en-US" dirty="0"/>
          </a:p>
        </p:txBody>
      </p:sp>
      <p:sp>
        <p:nvSpPr>
          <p:cNvPr id="3" name="Content Placeholder 2"/>
          <p:cNvSpPr>
            <a:spLocks noGrp="1"/>
          </p:cNvSpPr>
          <p:nvPr>
            <p:ph idx="1"/>
          </p:nvPr>
        </p:nvSpPr>
        <p:spPr/>
        <p:txBody>
          <a:bodyPr/>
          <a:lstStyle/>
          <a:p>
            <a:r>
              <a:rPr lang="en-US" b="0" i="0" dirty="0">
                <a:solidFill>
                  <a:srgbClr val="24292F"/>
                </a:solidFill>
                <a:effectLst/>
                <a:latin typeface="-apple-system"/>
              </a:rPr>
              <a:t>ABC Telecom Ltd. is one of India’s major telecommunication service providers offering landline, mobile phone and Fiber optic broadband services across the country. Their customer services group is interested in providing a set of customer redressal services through the development of a new application using the state-of-art technologies such as Spring-boot for the development of java-based services, and UI using Angular and integrate them suitably, so that all the necessary services are taken care of through this application. They want to have an online complaint management system where the customers can raise complaints regarding their landlines and broadband services..</a:t>
            </a:r>
            <a:endParaRPr lang="en-US" dirty="0"/>
          </a:p>
        </p:txBody>
      </p:sp>
    </p:spTree>
    <p:extLst>
      <p:ext uri="{BB962C8B-B14F-4D97-AF65-F5344CB8AC3E}">
        <p14:creationId xmlns:p14="http://schemas.microsoft.com/office/powerpoint/2010/main" val="4113341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547872" cy="413361"/>
            <a:chOff x="338329" y="222674"/>
            <a:chExt cx="6852914" cy="445635"/>
          </a:xfrm>
        </p:grpSpPr>
        <p:sp>
          <p:nvSpPr>
            <p:cNvPr id="3" name="Rectangle 2"/>
            <p:cNvSpPr/>
            <p:nvPr/>
          </p:nvSpPr>
          <p:spPr>
            <a:xfrm>
              <a:off x="722614" y="222675"/>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763424"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16</a:t>
              </a:r>
              <a:endParaRPr lang="en-US" sz="2200" kern="1200" dirty="0"/>
            </a:p>
          </p:txBody>
        </p:sp>
      </p:grpSp>
      <p:pic>
        <p:nvPicPr>
          <p:cNvPr id="9" name="Picture 8">
            <a:extLst>
              <a:ext uri="{FF2B5EF4-FFF2-40B4-BE49-F238E27FC236}">
                <a16:creationId xmlns:a16="http://schemas.microsoft.com/office/drawing/2014/main" id="{262270B5-32A1-4803-B540-7E2697212A88}"/>
              </a:ext>
            </a:extLst>
          </p:cNvPr>
          <p:cNvPicPr>
            <a:picLocks noChangeAspect="1"/>
          </p:cNvPicPr>
          <p:nvPr/>
        </p:nvPicPr>
        <p:blipFill>
          <a:blip r:embed="rId2"/>
          <a:stretch>
            <a:fillRect/>
          </a:stretch>
        </p:blipFill>
        <p:spPr>
          <a:xfrm>
            <a:off x="485774" y="803113"/>
            <a:ext cx="11449359" cy="5848669"/>
          </a:xfrm>
          <a:prstGeom prst="rect">
            <a:avLst/>
          </a:prstGeom>
        </p:spPr>
      </p:pic>
    </p:spTree>
    <p:extLst>
      <p:ext uri="{BB962C8B-B14F-4D97-AF65-F5344CB8AC3E}">
        <p14:creationId xmlns:p14="http://schemas.microsoft.com/office/powerpoint/2010/main" val="1952953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547872" cy="413361"/>
            <a:chOff x="338329" y="222674"/>
            <a:chExt cx="6852914" cy="445635"/>
          </a:xfrm>
        </p:grpSpPr>
        <p:sp>
          <p:nvSpPr>
            <p:cNvPr id="3" name="Rectangle 2"/>
            <p:cNvSpPr/>
            <p:nvPr/>
          </p:nvSpPr>
          <p:spPr>
            <a:xfrm>
              <a:off x="722614" y="222675"/>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763424"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17</a:t>
              </a:r>
              <a:endParaRPr lang="en-US" sz="2200" kern="1200" dirty="0"/>
            </a:p>
          </p:txBody>
        </p:sp>
      </p:grpSp>
      <p:pic>
        <p:nvPicPr>
          <p:cNvPr id="9" name="Picture 8">
            <a:extLst>
              <a:ext uri="{FF2B5EF4-FFF2-40B4-BE49-F238E27FC236}">
                <a16:creationId xmlns:a16="http://schemas.microsoft.com/office/drawing/2014/main" id="{2EF6077F-20FF-4A77-A554-2D66EF01931B}"/>
              </a:ext>
            </a:extLst>
          </p:cNvPr>
          <p:cNvPicPr>
            <a:picLocks noChangeAspect="1"/>
          </p:cNvPicPr>
          <p:nvPr/>
        </p:nvPicPr>
        <p:blipFill>
          <a:blip r:embed="rId2"/>
          <a:stretch>
            <a:fillRect/>
          </a:stretch>
        </p:blipFill>
        <p:spPr>
          <a:xfrm>
            <a:off x="438150" y="739653"/>
            <a:ext cx="11592233" cy="5921653"/>
          </a:xfrm>
          <a:prstGeom prst="rect">
            <a:avLst/>
          </a:prstGeom>
        </p:spPr>
      </p:pic>
    </p:spTree>
    <p:extLst>
      <p:ext uri="{BB962C8B-B14F-4D97-AF65-F5344CB8AC3E}">
        <p14:creationId xmlns:p14="http://schemas.microsoft.com/office/powerpoint/2010/main" val="3724129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547872" cy="413361"/>
            <a:chOff x="338329" y="222674"/>
            <a:chExt cx="6852914" cy="445635"/>
          </a:xfrm>
        </p:grpSpPr>
        <p:sp>
          <p:nvSpPr>
            <p:cNvPr id="3" name="Rectangle 2"/>
            <p:cNvSpPr/>
            <p:nvPr/>
          </p:nvSpPr>
          <p:spPr>
            <a:xfrm>
              <a:off x="722614" y="222675"/>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763424"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18</a:t>
              </a:r>
              <a:endParaRPr lang="en-US" sz="2200" kern="1200" dirty="0"/>
            </a:p>
          </p:txBody>
        </p:sp>
      </p:grpSp>
      <p:pic>
        <p:nvPicPr>
          <p:cNvPr id="9" name="Picture 8">
            <a:extLst>
              <a:ext uri="{FF2B5EF4-FFF2-40B4-BE49-F238E27FC236}">
                <a16:creationId xmlns:a16="http://schemas.microsoft.com/office/drawing/2014/main" id="{E2944AB4-F217-490B-8F2A-27A0FA727478}"/>
              </a:ext>
            </a:extLst>
          </p:cNvPr>
          <p:cNvPicPr>
            <a:picLocks noChangeAspect="1"/>
          </p:cNvPicPr>
          <p:nvPr/>
        </p:nvPicPr>
        <p:blipFill>
          <a:blip r:embed="rId2"/>
          <a:stretch>
            <a:fillRect/>
          </a:stretch>
        </p:blipFill>
        <p:spPr>
          <a:xfrm>
            <a:off x="180975" y="801920"/>
            <a:ext cx="11830050" cy="5633952"/>
          </a:xfrm>
          <a:prstGeom prst="rect">
            <a:avLst/>
          </a:prstGeom>
        </p:spPr>
      </p:pic>
    </p:spTree>
    <p:extLst>
      <p:ext uri="{BB962C8B-B14F-4D97-AF65-F5344CB8AC3E}">
        <p14:creationId xmlns:p14="http://schemas.microsoft.com/office/powerpoint/2010/main" val="253112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2547872" cy="413361"/>
            <a:chOff x="338329" y="222674"/>
            <a:chExt cx="6852914" cy="445635"/>
          </a:xfrm>
        </p:grpSpPr>
        <p:sp>
          <p:nvSpPr>
            <p:cNvPr id="3" name="Rectangle 2"/>
            <p:cNvSpPr/>
            <p:nvPr/>
          </p:nvSpPr>
          <p:spPr>
            <a:xfrm>
              <a:off x="722614" y="222675"/>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 name="Rectangle 3"/>
            <p:cNvSpPr/>
            <p:nvPr/>
          </p:nvSpPr>
          <p:spPr>
            <a:xfrm>
              <a:off x="338329" y="222674"/>
              <a:ext cx="6763424"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dirty="0"/>
                <a:t>Sample Output 19</a:t>
              </a:r>
              <a:endParaRPr lang="en-US" sz="2200" kern="1200" dirty="0"/>
            </a:p>
          </p:txBody>
        </p:sp>
      </p:grpSp>
      <p:pic>
        <p:nvPicPr>
          <p:cNvPr id="7" name="Picture 6">
            <a:extLst>
              <a:ext uri="{FF2B5EF4-FFF2-40B4-BE49-F238E27FC236}">
                <a16:creationId xmlns:a16="http://schemas.microsoft.com/office/drawing/2014/main" id="{32C1898E-9481-40DD-A794-AD6DED2F1196}"/>
              </a:ext>
            </a:extLst>
          </p:cNvPr>
          <p:cNvPicPr>
            <a:picLocks noChangeAspect="1"/>
          </p:cNvPicPr>
          <p:nvPr/>
        </p:nvPicPr>
        <p:blipFill>
          <a:blip r:embed="rId2"/>
          <a:stretch>
            <a:fillRect/>
          </a:stretch>
        </p:blipFill>
        <p:spPr>
          <a:xfrm>
            <a:off x="419100" y="704273"/>
            <a:ext cx="11566837" cy="5864960"/>
          </a:xfrm>
          <a:prstGeom prst="rect">
            <a:avLst/>
          </a:prstGeom>
        </p:spPr>
      </p:pic>
    </p:spTree>
    <p:extLst>
      <p:ext uri="{BB962C8B-B14F-4D97-AF65-F5344CB8AC3E}">
        <p14:creationId xmlns:p14="http://schemas.microsoft.com/office/powerpoint/2010/main" val="1366296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042147" y="3505095"/>
            <a:ext cx="3703320" cy="2629006"/>
          </a:xfrm>
        </p:spPr>
        <p:txBody>
          <a:bodyPr>
            <a:normAutofit/>
          </a:bodyPr>
          <a:lstStyle/>
          <a:p>
            <a:r>
              <a:rPr lang="en-US" dirty="0">
                <a:solidFill>
                  <a:schemeClr val="bg2"/>
                </a:solidFill>
              </a:rPr>
              <a:t>Name : </a:t>
            </a:r>
            <a:r>
              <a:rPr lang="en-US">
                <a:solidFill>
                  <a:schemeClr val="bg2"/>
                </a:solidFill>
              </a:rPr>
              <a:t>Manoj Kumar </a:t>
            </a:r>
            <a:r>
              <a:rPr lang="en-US" dirty="0">
                <a:solidFill>
                  <a:schemeClr val="bg2"/>
                </a:solidFill>
              </a:rPr>
              <a:t>k</a:t>
            </a:r>
          </a:p>
          <a:p>
            <a:r>
              <a:rPr lang="en-US" dirty="0">
                <a:solidFill>
                  <a:schemeClr val="bg2"/>
                </a:solidFill>
              </a:rPr>
              <a:t>Phone no: 8667695691</a:t>
            </a:r>
          </a:p>
          <a:p>
            <a:r>
              <a:rPr lang="en-US" dirty="0">
                <a:solidFill>
                  <a:schemeClr val="bg2"/>
                </a:solidFill>
              </a:rPr>
              <a:t>manojkumar720066@Gmail.com</a:t>
            </a: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1"/>
            <a:ext cx="2693096" cy="413359"/>
            <a:chOff x="338329" y="222674"/>
            <a:chExt cx="6468629" cy="445634"/>
          </a:xfrm>
        </p:grpSpPr>
        <p:sp>
          <p:nvSpPr>
            <p:cNvPr id="6" name="Rectangle 5"/>
            <p:cNvSpPr/>
            <p:nvPr/>
          </p:nvSpPr>
          <p:spPr>
            <a:xfrm>
              <a:off x="338329" y="222674"/>
              <a:ext cx="6468629" cy="445634"/>
            </a:xfrm>
            <a:prstGeom prst="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7" name="Rectangle 6"/>
            <p:cNvSpPr/>
            <p:nvPr/>
          </p:nvSpPr>
          <p:spPr>
            <a:xfrm>
              <a:off x="338329" y="222674"/>
              <a:ext cx="6468629" cy="4456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kern="1200" dirty="0"/>
                <a:t>Flow Chart</a:t>
              </a:r>
            </a:p>
          </p:txBody>
        </p:sp>
      </p:grpSp>
      <p:sp>
        <p:nvSpPr>
          <p:cNvPr id="3" name="Rounded Rectangle 2"/>
          <p:cNvSpPr/>
          <p:nvPr/>
        </p:nvSpPr>
        <p:spPr>
          <a:xfrm>
            <a:off x="4612341" y="1021977"/>
            <a:ext cx="271630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cxnSp>
        <p:nvCxnSpPr>
          <p:cNvPr id="10" name="Straight Arrow Connector 9"/>
          <p:cNvCxnSpPr>
            <a:stCxn id="3" idx="2"/>
          </p:cNvCxnSpPr>
          <p:nvPr/>
        </p:nvCxnSpPr>
        <p:spPr>
          <a:xfrm>
            <a:off x="5970494" y="1936377"/>
            <a:ext cx="0" cy="86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H="1">
            <a:off x="5970493" y="3953435"/>
            <a:ext cx="1" cy="515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5970492" y="5625352"/>
            <a:ext cx="1" cy="45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688103" y="6078071"/>
            <a:ext cx="564777" cy="510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1026" name="Picture 2" descr="Admin Login Logo">
            <a:extLst>
              <a:ext uri="{FF2B5EF4-FFF2-40B4-BE49-F238E27FC236}">
                <a16:creationId xmlns:a16="http://schemas.microsoft.com/office/drawing/2014/main" id="{219F0F96-8D8E-434D-82EC-EB431BDAE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8256" y="2850777"/>
            <a:ext cx="1533523" cy="12911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ree Ticket Logo">
            <a:extLst>
              <a:ext uri="{FF2B5EF4-FFF2-40B4-BE49-F238E27FC236}">
                <a16:creationId xmlns:a16="http://schemas.microsoft.com/office/drawing/2014/main" id="{46D611C3-0D04-4894-9F12-A2111D9E8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166" y="4584458"/>
            <a:ext cx="1118689" cy="1059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rect">
            <a:extLst>
              <a:ext uri="{FF2B5EF4-FFF2-40B4-BE49-F238E27FC236}">
                <a16:creationId xmlns:a16="http://schemas.microsoft.com/office/drawing/2014/main" id="{29C8107B-B899-4772-A910-A04E835CC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983" y="4008353"/>
            <a:ext cx="428790" cy="4605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iled Login Icons">
            <a:extLst>
              <a:ext uri="{FF2B5EF4-FFF2-40B4-BE49-F238E27FC236}">
                <a16:creationId xmlns:a16="http://schemas.microsoft.com/office/drawing/2014/main" id="{C21B422F-5E17-4E0F-AC31-E9F937D71E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7246" y="3101788"/>
            <a:ext cx="371236" cy="23196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7FDA3AB-A242-4DC8-BC71-CFCAA4D65269}"/>
              </a:ext>
            </a:extLst>
          </p:cNvPr>
          <p:cNvCxnSpPr/>
          <p:nvPr/>
        </p:nvCxnSpPr>
        <p:spPr>
          <a:xfrm>
            <a:off x="4743450" y="2505075"/>
            <a:ext cx="1227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419115-4B9D-47C4-AF97-BAD245D2198B}"/>
              </a:ext>
            </a:extLst>
          </p:cNvPr>
          <p:cNvCxnSpPr>
            <a:cxnSpLocks/>
          </p:cNvCxnSpPr>
          <p:nvPr/>
        </p:nvCxnSpPr>
        <p:spPr>
          <a:xfrm>
            <a:off x="4743450" y="2505075"/>
            <a:ext cx="0" cy="16368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F5ADDA2-26F1-49FA-8576-B734F7970AF0}"/>
              </a:ext>
            </a:extLst>
          </p:cNvPr>
          <p:cNvCxnSpPr>
            <a:endCxn id="1026" idx="2"/>
          </p:cNvCxnSpPr>
          <p:nvPr/>
        </p:nvCxnSpPr>
        <p:spPr>
          <a:xfrm>
            <a:off x="4772958" y="4141973"/>
            <a:ext cx="12620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898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a:cxnSpLocks/>
          </p:cNvCxnSpPr>
          <p:nvPr/>
        </p:nvCxnSpPr>
        <p:spPr>
          <a:xfrm flipH="1">
            <a:off x="5493658" y="1162960"/>
            <a:ext cx="7256" cy="24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07669" y="2990529"/>
            <a:ext cx="8730343" cy="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507669" y="2985539"/>
            <a:ext cx="0"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537872" y="3030443"/>
            <a:ext cx="7257"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12612" y="3070357"/>
            <a:ext cx="25400"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2A6C80B-B36A-474F-B8EF-9C1B0651197C}"/>
              </a:ext>
            </a:extLst>
          </p:cNvPr>
          <p:cNvSpPr/>
          <p:nvPr/>
        </p:nvSpPr>
        <p:spPr>
          <a:xfrm>
            <a:off x="204109" y="4846860"/>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2060"/>
                </a:solidFill>
              </a:rPr>
              <a:t>Admin can create a new manager ,customer, engineer</a:t>
            </a:r>
            <a:endParaRPr lang="en-US" dirty="0">
              <a:solidFill>
                <a:srgbClr val="002060"/>
              </a:solidFill>
            </a:endParaRPr>
          </a:p>
        </p:txBody>
      </p:sp>
      <p:pic>
        <p:nvPicPr>
          <p:cNvPr id="2050" name="Picture 2" descr="Multiple User Logo">
            <a:extLst>
              <a:ext uri="{FF2B5EF4-FFF2-40B4-BE49-F238E27FC236}">
                <a16:creationId xmlns:a16="http://schemas.microsoft.com/office/drawing/2014/main" id="{FA973281-DB11-488D-B221-006E8DC24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599" y="3547967"/>
            <a:ext cx="1226457" cy="122645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Free Ticket Logo">
            <a:extLst>
              <a:ext uri="{FF2B5EF4-FFF2-40B4-BE49-F238E27FC236}">
                <a16:creationId xmlns:a16="http://schemas.microsoft.com/office/drawing/2014/main" id="{145A2038-ACF2-4A12-B82A-7D8AC8D6B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433" y="3714613"/>
            <a:ext cx="1878559" cy="105981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83321DD-E193-4A62-B537-D2F4C44B77D9}"/>
              </a:ext>
            </a:extLst>
          </p:cNvPr>
          <p:cNvSpPr/>
          <p:nvPr/>
        </p:nvSpPr>
        <p:spPr>
          <a:xfrm>
            <a:off x="4401013" y="4846861"/>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rPr>
              <a:t>Admin can manage all ticket can review</a:t>
            </a:r>
          </a:p>
        </p:txBody>
      </p:sp>
      <p:sp>
        <p:nvSpPr>
          <p:cNvPr id="23" name="Rectangle 22">
            <a:extLst>
              <a:ext uri="{FF2B5EF4-FFF2-40B4-BE49-F238E27FC236}">
                <a16:creationId xmlns:a16="http://schemas.microsoft.com/office/drawing/2014/main" id="{BD59F90D-0E49-412D-8995-4A5F04B2803A}"/>
              </a:ext>
            </a:extLst>
          </p:cNvPr>
          <p:cNvSpPr/>
          <p:nvPr/>
        </p:nvSpPr>
        <p:spPr>
          <a:xfrm>
            <a:off x="8284938" y="4846859"/>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rPr>
              <a:t>Admin can manage Role List</a:t>
            </a:r>
          </a:p>
        </p:txBody>
      </p:sp>
      <p:pic>
        <p:nvPicPr>
          <p:cNvPr id="2052" name="Picture 4" descr="Image result for edit logo">
            <a:extLst>
              <a:ext uri="{FF2B5EF4-FFF2-40B4-BE49-F238E27FC236}">
                <a16:creationId xmlns:a16="http://schemas.microsoft.com/office/drawing/2014/main" id="{91B6EE4C-9A29-4656-BBFF-87F88DCBE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4423" y="3985532"/>
            <a:ext cx="176212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customer logo'">
            <a:extLst>
              <a:ext uri="{FF2B5EF4-FFF2-40B4-BE49-F238E27FC236}">
                <a16:creationId xmlns:a16="http://schemas.microsoft.com/office/drawing/2014/main" id="{ECA59D95-9D30-47A1-9A65-51285EA7CA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9532" y="3884069"/>
            <a:ext cx="1757186" cy="72089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Admin Login Logo">
            <a:extLst>
              <a:ext uri="{FF2B5EF4-FFF2-40B4-BE49-F238E27FC236}">
                <a16:creationId xmlns:a16="http://schemas.microsoft.com/office/drawing/2014/main" id="{DFBF5C15-92AE-4E28-ABFB-B0FFE8A300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1792" y="731253"/>
            <a:ext cx="1866673" cy="157170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1AB3F77-CE58-4B33-AA40-E1A4089418AD}"/>
              </a:ext>
            </a:extLst>
          </p:cNvPr>
          <p:cNvCxnSpPr>
            <a:stCxn id="28" idx="2"/>
          </p:cNvCxnSpPr>
          <p:nvPr/>
        </p:nvCxnSpPr>
        <p:spPr>
          <a:xfrm>
            <a:off x="5545129" y="2302955"/>
            <a:ext cx="0" cy="682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706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1453242" y="2919528"/>
            <a:ext cx="8730343" cy="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453242" y="2866572"/>
            <a:ext cx="0"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170885" y="2966585"/>
            <a:ext cx="25400"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2A6C80B-B36A-474F-B8EF-9C1B0651197C}"/>
              </a:ext>
            </a:extLst>
          </p:cNvPr>
          <p:cNvSpPr/>
          <p:nvPr/>
        </p:nvSpPr>
        <p:spPr>
          <a:xfrm>
            <a:off x="204109" y="4638220"/>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rPr>
              <a:t>Customer can create a new Compline and Feedback </a:t>
            </a:r>
          </a:p>
        </p:txBody>
      </p:sp>
      <p:pic>
        <p:nvPicPr>
          <p:cNvPr id="2050" name="Picture 2" descr="Multiple User Logo">
            <a:extLst>
              <a:ext uri="{FF2B5EF4-FFF2-40B4-BE49-F238E27FC236}">
                <a16:creationId xmlns:a16="http://schemas.microsoft.com/office/drawing/2014/main" id="{FA973281-DB11-488D-B221-006E8DC24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513" y="3404848"/>
            <a:ext cx="1226457" cy="122645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Free Ticket Logo">
            <a:extLst>
              <a:ext uri="{FF2B5EF4-FFF2-40B4-BE49-F238E27FC236}">
                <a16:creationId xmlns:a16="http://schemas.microsoft.com/office/drawing/2014/main" id="{145A2038-ACF2-4A12-B82A-7D8AC8D6B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942" y="3878038"/>
            <a:ext cx="1878559" cy="105981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83321DD-E193-4A62-B537-D2F4C44B77D9}"/>
              </a:ext>
            </a:extLst>
          </p:cNvPr>
          <p:cNvSpPr/>
          <p:nvPr/>
        </p:nvSpPr>
        <p:spPr>
          <a:xfrm>
            <a:off x="4210053" y="4588329"/>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rPr>
              <a:t>Customer can manage all ticket can review and </a:t>
            </a:r>
            <a:r>
              <a:rPr lang="en-US" dirty="0" err="1">
                <a:solidFill>
                  <a:srgbClr val="002060"/>
                </a:solidFill>
              </a:rPr>
              <a:t>FeedBack</a:t>
            </a:r>
            <a:endParaRPr lang="en-US" dirty="0">
              <a:solidFill>
                <a:srgbClr val="002060"/>
              </a:solidFill>
            </a:endParaRPr>
          </a:p>
        </p:txBody>
      </p:sp>
      <p:sp>
        <p:nvSpPr>
          <p:cNvPr id="23" name="Rectangle 22">
            <a:extLst>
              <a:ext uri="{FF2B5EF4-FFF2-40B4-BE49-F238E27FC236}">
                <a16:creationId xmlns:a16="http://schemas.microsoft.com/office/drawing/2014/main" id="{BD59F90D-0E49-412D-8995-4A5F04B2803A}"/>
              </a:ext>
            </a:extLst>
          </p:cNvPr>
          <p:cNvSpPr/>
          <p:nvPr/>
        </p:nvSpPr>
        <p:spPr>
          <a:xfrm>
            <a:off x="8215997" y="4588328"/>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rPr>
              <a:t>Customer can Edit Ticket Details </a:t>
            </a:r>
          </a:p>
        </p:txBody>
      </p:sp>
      <p:pic>
        <p:nvPicPr>
          <p:cNvPr id="2052" name="Picture 4" descr="Image result for edit logo">
            <a:extLst>
              <a:ext uri="{FF2B5EF4-FFF2-40B4-BE49-F238E27FC236}">
                <a16:creationId xmlns:a16="http://schemas.microsoft.com/office/drawing/2014/main" id="{91B6EE4C-9A29-4656-BBFF-87F88DCBE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4423" y="3529013"/>
            <a:ext cx="176212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ee the source image">
            <a:extLst>
              <a:ext uri="{FF2B5EF4-FFF2-40B4-BE49-F238E27FC236}">
                <a16:creationId xmlns:a16="http://schemas.microsoft.com/office/drawing/2014/main" id="{131B1F43-3481-43DA-8080-9239E38ED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600" y="3807278"/>
            <a:ext cx="26035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comment review logo">
            <a:extLst>
              <a:ext uri="{FF2B5EF4-FFF2-40B4-BE49-F238E27FC236}">
                <a16:creationId xmlns:a16="http://schemas.microsoft.com/office/drawing/2014/main" id="{EFE489B6-4547-4F89-8F7A-07A405F6C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332" y="3674159"/>
            <a:ext cx="715961" cy="8368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Work on complaints logo">
            <a:extLst>
              <a:ext uri="{FF2B5EF4-FFF2-40B4-BE49-F238E27FC236}">
                <a16:creationId xmlns:a16="http://schemas.microsoft.com/office/drawing/2014/main" id="{9E815474-6132-47D8-B3A1-2FEC46AB71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3569" y="3278305"/>
            <a:ext cx="3129204" cy="7143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B5BD42F3-428C-4C2E-A753-0C859520F34F}"/>
              </a:ext>
            </a:extLst>
          </p:cNvPr>
          <p:cNvCxnSpPr>
            <a:endCxn id="18" idx="0"/>
          </p:cNvCxnSpPr>
          <p:nvPr/>
        </p:nvCxnSpPr>
        <p:spPr>
          <a:xfrm>
            <a:off x="5493658" y="2996861"/>
            <a:ext cx="14513" cy="28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30" name="Picture 10" descr="Image result for customer logo">
            <a:extLst>
              <a:ext uri="{FF2B5EF4-FFF2-40B4-BE49-F238E27FC236}">
                <a16:creationId xmlns:a16="http://schemas.microsoft.com/office/drawing/2014/main" id="{CDEC9C32-89C7-4000-BE88-1E94E0469C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4874" y="740931"/>
            <a:ext cx="1563076" cy="15986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ECB8776-F906-4A6F-A809-0955F24A5109}"/>
              </a:ext>
            </a:extLst>
          </p:cNvPr>
          <p:cNvCxnSpPr>
            <a:stCxn id="5130" idx="2"/>
          </p:cNvCxnSpPr>
          <p:nvPr/>
        </p:nvCxnSpPr>
        <p:spPr>
          <a:xfrm>
            <a:off x="5676412" y="2339531"/>
            <a:ext cx="488" cy="619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8B2AC28-55FD-45AB-8EDE-5639FC03C779}"/>
              </a:ext>
            </a:extLst>
          </p:cNvPr>
          <p:cNvSpPr txBox="1"/>
          <p:nvPr/>
        </p:nvSpPr>
        <p:spPr>
          <a:xfrm>
            <a:off x="6749083" y="1572691"/>
            <a:ext cx="1913282" cy="369332"/>
          </a:xfrm>
          <a:prstGeom prst="rect">
            <a:avLst/>
          </a:prstGeom>
          <a:noFill/>
        </p:spPr>
        <p:txBody>
          <a:bodyPr wrap="square" rtlCol="0">
            <a:spAutoFit/>
          </a:bodyPr>
          <a:lstStyle/>
          <a:p>
            <a:r>
              <a:rPr lang="en-IN" dirty="0"/>
              <a:t>Customer</a:t>
            </a:r>
            <a:r>
              <a:rPr lang="en-US" dirty="0"/>
              <a:t> Role</a:t>
            </a:r>
            <a:endParaRPr lang="en-IN" dirty="0"/>
          </a:p>
        </p:txBody>
      </p:sp>
    </p:spTree>
    <p:extLst>
      <p:ext uri="{BB962C8B-B14F-4D97-AF65-F5344CB8AC3E}">
        <p14:creationId xmlns:p14="http://schemas.microsoft.com/office/powerpoint/2010/main" val="282063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224269" y="-2411236"/>
            <a:ext cx="398303" cy="180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3" idx="4"/>
          </p:cNvCxnSpPr>
          <p:nvPr/>
        </p:nvCxnSpPr>
        <p:spPr>
          <a:xfrm flipH="1">
            <a:off x="4136345" y="-2230301"/>
            <a:ext cx="287076" cy="24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83417" y="2002426"/>
            <a:ext cx="8730343" cy="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583417" y="1973943"/>
            <a:ext cx="0"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605689" y="1479597"/>
            <a:ext cx="7257"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283371" y="2113097"/>
            <a:ext cx="25400" cy="5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2A6C80B-B36A-474F-B8EF-9C1B0651197C}"/>
              </a:ext>
            </a:extLst>
          </p:cNvPr>
          <p:cNvSpPr/>
          <p:nvPr/>
        </p:nvSpPr>
        <p:spPr>
          <a:xfrm>
            <a:off x="247200" y="4588329"/>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rPr>
              <a:t>Manager can assign a Ticket to Engineer</a:t>
            </a:r>
          </a:p>
        </p:txBody>
      </p:sp>
      <p:pic>
        <p:nvPicPr>
          <p:cNvPr id="21" name="Picture 4" descr="Image result for Free Ticket Logo">
            <a:extLst>
              <a:ext uri="{FF2B5EF4-FFF2-40B4-BE49-F238E27FC236}">
                <a16:creationId xmlns:a16="http://schemas.microsoft.com/office/drawing/2014/main" id="{145A2038-ACF2-4A12-B82A-7D8AC8D6B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5993" y="2232666"/>
            <a:ext cx="1878559" cy="105981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83321DD-E193-4A62-B537-D2F4C44B77D9}"/>
              </a:ext>
            </a:extLst>
          </p:cNvPr>
          <p:cNvSpPr/>
          <p:nvPr/>
        </p:nvSpPr>
        <p:spPr>
          <a:xfrm>
            <a:off x="4195765" y="4598306"/>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rPr>
              <a:t>Manager can manage all ticket can review</a:t>
            </a:r>
          </a:p>
        </p:txBody>
      </p:sp>
      <p:sp>
        <p:nvSpPr>
          <p:cNvPr id="23" name="Rectangle 22">
            <a:extLst>
              <a:ext uri="{FF2B5EF4-FFF2-40B4-BE49-F238E27FC236}">
                <a16:creationId xmlns:a16="http://schemas.microsoft.com/office/drawing/2014/main" id="{BD59F90D-0E49-412D-8995-4A5F04B2803A}"/>
              </a:ext>
            </a:extLst>
          </p:cNvPr>
          <p:cNvSpPr/>
          <p:nvPr/>
        </p:nvSpPr>
        <p:spPr>
          <a:xfrm>
            <a:off x="8144330" y="4564155"/>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rPr>
              <a:t>Manager can add Comment on ticket</a:t>
            </a:r>
          </a:p>
        </p:txBody>
      </p:sp>
      <p:pic>
        <p:nvPicPr>
          <p:cNvPr id="2052" name="Picture 4" descr="Image result for edit logo">
            <a:extLst>
              <a:ext uri="{FF2B5EF4-FFF2-40B4-BE49-F238E27FC236}">
                <a16:creationId xmlns:a16="http://schemas.microsoft.com/office/drawing/2014/main" id="{91B6EE4C-9A29-4656-BBFF-87F88DCBE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890" y="3302454"/>
            <a:ext cx="176212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anager logo">
            <a:extLst>
              <a:ext uri="{FF2B5EF4-FFF2-40B4-BE49-F238E27FC236}">
                <a16:creationId xmlns:a16="http://schemas.microsoft.com/office/drawing/2014/main" id="{362D6078-B4AD-43EB-B1D9-3C7B31274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993" y="575203"/>
            <a:ext cx="1479391" cy="11615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assign logo">
            <a:extLst>
              <a:ext uri="{FF2B5EF4-FFF2-40B4-BE49-F238E27FC236}">
                <a16:creationId xmlns:a16="http://schemas.microsoft.com/office/drawing/2014/main" id="{4FE7CA2A-ECC4-4851-A7F0-145264379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233" y="2526393"/>
            <a:ext cx="2266950" cy="20377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58C7030-97F5-40C7-867B-E65E1EEA6C96}"/>
              </a:ext>
            </a:extLst>
          </p:cNvPr>
          <p:cNvCxnSpPr>
            <a:endCxn id="21" idx="0"/>
          </p:cNvCxnSpPr>
          <p:nvPr/>
        </p:nvCxnSpPr>
        <p:spPr>
          <a:xfrm>
            <a:off x="5805272" y="2042025"/>
            <a:ext cx="1" cy="19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02" name="Picture 6" descr="Image result for comment logo">
            <a:extLst>
              <a:ext uri="{FF2B5EF4-FFF2-40B4-BE49-F238E27FC236}">
                <a16:creationId xmlns:a16="http://schemas.microsoft.com/office/drawing/2014/main" id="{FF28A607-D342-49C3-9C40-E3330F6AB6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6082" y="2675525"/>
            <a:ext cx="2414577" cy="24325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CEFAF1C-F720-44B9-9ABB-394042C0F018}"/>
              </a:ext>
            </a:extLst>
          </p:cNvPr>
          <p:cNvSpPr txBox="1"/>
          <p:nvPr/>
        </p:nvSpPr>
        <p:spPr>
          <a:xfrm>
            <a:off x="7162800" y="1171575"/>
            <a:ext cx="1913282" cy="369332"/>
          </a:xfrm>
          <a:prstGeom prst="rect">
            <a:avLst/>
          </a:prstGeom>
          <a:noFill/>
        </p:spPr>
        <p:txBody>
          <a:bodyPr wrap="square" rtlCol="0">
            <a:spAutoFit/>
          </a:bodyPr>
          <a:lstStyle/>
          <a:p>
            <a:r>
              <a:rPr lang="en-US" dirty="0"/>
              <a:t>Manager Role</a:t>
            </a:r>
            <a:endParaRPr lang="en-IN" dirty="0"/>
          </a:p>
        </p:txBody>
      </p:sp>
    </p:spTree>
    <p:extLst>
      <p:ext uri="{BB962C8B-B14F-4D97-AF65-F5344CB8AC3E}">
        <p14:creationId xmlns:p14="http://schemas.microsoft.com/office/powerpoint/2010/main" val="68720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1190186" y="2659362"/>
            <a:ext cx="8730343" cy="79828"/>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2A6C80B-B36A-474F-B8EF-9C1B0651197C}"/>
              </a:ext>
            </a:extLst>
          </p:cNvPr>
          <p:cNvSpPr/>
          <p:nvPr/>
        </p:nvSpPr>
        <p:spPr>
          <a:xfrm>
            <a:off x="314334" y="4706712"/>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rPr>
              <a:t>Engineer can Review and manage the ticket</a:t>
            </a:r>
          </a:p>
        </p:txBody>
      </p:sp>
      <p:pic>
        <p:nvPicPr>
          <p:cNvPr id="2050" name="Picture 2" descr="Multiple User Logo">
            <a:extLst>
              <a:ext uri="{FF2B5EF4-FFF2-40B4-BE49-F238E27FC236}">
                <a16:creationId xmlns:a16="http://schemas.microsoft.com/office/drawing/2014/main" id="{FA973281-DB11-488D-B221-006E8DC24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651" y="3551923"/>
            <a:ext cx="1226457" cy="122645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Free Ticket Logo">
            <a:extLst>
              <a:ext uri="{FF2B5EF4-FFF2-40B4-BE49-F238E27FC236}">
                <a16:creationId xmlns:a16="http://schemas.microsoft.com/office/drawing/2014/main" id="{145A2038-ACF2-4A12-B82A-7D8AC8D6B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687" y="3882619"/>
            <a:ext cx="698466" cy="33548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83321DD-E193-4A62-B537-D2F4C44B77D9}"/>
              </a:ext>
            </a:extLst>
          </p:cNvPr>
          <p:cNvSpPr/>
          <p:nvPr/>
        </p:nvSpPr>
        <p:spPr>
          <a:xfrm>
            <a:off x="4333880" y="4706712"/>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rPr>
              <a:t>Engineer can Escalate Ticket </a:t>
            </a:r>
          </a:p>
        </p:txBody>
      </p:sp>
      <p:sp>
        <p:nvSpPr>
          <p:cNvPr id="23" name="Rectangle 22">
            <a:extLst>
              <a:ext uri="{FF2B5EF4-FFF2-40B4-BE49-F238E27FC236}">
                <a16:creationId xmlns:a16="http://schemas.microsoft.com/office/drawing/2014/main" id="{BD59F90D-0E49-412D-8995-4A5F04B2803A}"/>
              </a:ext>
            </a:extLst>
          </p:cNvPr>
          <p:cNvSpPr/>
          <p:nvPr/>
        </p:nvSpPr>
        <p:spPr>
          <a:xfrm>
            <a:off x="8353426" y="4638220"/>
            <a:ext cx="3771894" cy="16963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2060"/>
                </a:solidFill>
              </a:rPr>
              <a:t>Engineer can Resolve the issue </a:t>
            </a:r>
          </a:p>
        </p:txBody>
      </p:sp>
      <p:pic>
        <p:nvPicPr>
          <p:cNvPr id="3074" name="Picture 2" descr="Image result for engineer logo">
            <a:extLst>
              <a:ext uri="{FF2B5EF4-FFF2-40B4-BE49-F238E27FC236}">
                <a16:creationId xmlns:a16="http://schemas.microsoft.com/office/drawing/2014/main" id="{F47CE070-3622-4785-B2AD-AA816D91A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8418" y="834346"/>
            <a:ext cx="1701375" cy="13108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899D10A-3F8B-404C-AA4A-DB1BB621ABAD}"/>
              </a:ext>
            </a:extLst>
          </p:cNvPr>
          <p:cNvSpPr txBox="1"/>
          <p:nvPr/>
        </p:nvSpPr>
        <p:spPr>
          <a:xfrm>
            <a:off x="7126185" y="1120425"/>
            <a:ext cx="1913282" cy="369332"/>
          </a:xfrm>
          <a:prstGeom prst="rect">
            <a:avLst/>
          </a:prstGeom>
          <a:noFill/>
        </p:spPr>
        <p:txBody>
          <a:bodyPr wrap="square" rtlCol="0">
            <a:spAutoFit/>
          </a:bodyPr>
          <a:lstStyle/>
          <a:p>
            <a:r>
              <a:rPr lang="en-IN" dirty="0"/>
              <a:t>Engineer</a:t>
            </a:r>
            <a:r>
              <a:rPr lang="en-US" dirty="0"/>
              <a:t> Role</a:t>
            </a:r>
            <a:endParaRPr lang="en-IN" dirty="0"/>
          </a:p>
        </p:txBody>
      </p:sp>
      <p:cxnSp>
        <p:nvCxnSpPr>
          <p:cNvPr id="6" name="Straight Arrow Connector 5">
            <a:extLst>
              <a:ext uri="{FF2B5EF4-FFF2-40B4-BE49-F238E27FC236}">
                <a16:creationId xmlns:a16="http://schemas.microsoft.com/office/drawing/2014/main" id="{E4DC5BF7-FB43-447C-96CD-D8B09D04BF4D}"/>
              </a:ext>
            </a:extLst>
          </p:cNvPr>
          <p:cNvCxnSpPr/>
          <p:nvPr/>
        </p:nvCxnSpPr>
        <p:spPr>
          <a:xfrm>
            <a:off x="1190186" y="2659362"/>
            <a:ext cx="0" cy="830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Image result for reslove logo">
            <a:extLst>
              <a:ext uri="{FF2B5EF4-FFF2-40B4-BE49-F238E27FC236}">
                <a16:creationId xmlns:a16="http://schemas.microsoft.com/office/drawing/2014/main" id="{DEE607C7-9CC4-4A3D-9E07-8682ADB7B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4970" y="4550340"/>
            <a:ext cx="1002239" cy="8593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Work on complaints logo">
            <a:extLst>
              <a:ext uri="{FF2B5EF4-FFF2-40B4-BE49-F238E27FC236}">
                <a16:creationId xmlns:a16="http://schemas.microsoft.com/office/drawing/2014/main" id="{0D0D0CF2-F44D-4A7C-863B-3F74B97653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4771" y="3450776"/>
            <a:ext cx="3129204" cy="7143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Escalate Business">
            <a:extLst>
              <a:ext uri="{FF2B5EF4-FFF2-40B4-BE49-F238E27FC236}">
                <a16:creationId xmlns:a16="http://schemas.microsoft.com/office/drawing/2014/main" id="{328B7FAA-5667-4F58-98F2-19F7517144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3395" y="3205883"/>
            <a:ext cx="1714500" cy="17145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11308248-84E7-469B-AF40-83882F8E251B}"/>
              </a:ext>
            </a:extLst>
          </p:cNvPr>
          <p:cNvCxnSpPr>
            <a:stCxn id="3074" idx="2"/>
          </p:cNvCxnSpPr>
          <p:nvPr/>
        </p:nvCxnSpPr>
        <p:spPr>
          <a:xfrm flipH="1">
            <a:off x="6029105" y="2145168"/>
            <a:ext cx="1" cy="55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415477D-9DCC-49B9-9085-FB2BA8151280}"/>
              </a:ext>
            </a:extLst>
          </p:cNvPr>
          <p:cNvCxnSpPr/>
          <p:nvPr/>
        </p:nvCxnSpPr>
        <p:spPr>
          <a:xfrm>
            <a:off x="9920529" y="2739190"/>
            <a:ext cx="0" cy="711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4AE15A-6AF3-40D6-A9FE-36011EDDAB59}"/>
              </a:ext>
            </a:extLst>
          </p:cNvPr>
          <p:cNvCxnSpPr>
            <a:endCxn id="3080" idx="0"/>
          </p:cNvCxnSpPr>
          <p:nvPr/>
        </p:nvCxnSpPr>
        <p:spPr>
          <a:xfrm>
            <a:off x="6060645" y="2739190"/>
            <a:ext cx="0" cy="466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38BF8DE-A797-46F4-B2D4-73A8445E70B6}"/>
              </a:ext>
            </a:extLst>
          </p:cNvPr>
          <p:cNvSpPr txBox="1"/>
          <p:nvPr/>
        </p:nvSpPr>
        <p:spPr>
          <a:xfrm>
            <a:off x="7149133" y="1120425"/>
            <a:ext cx="1913282" cy="369332"/>
          </a:xfrm>
          <a:prstGeom prst="rect">
            <a:avLst/>
          </a:prstGeom>
          <a:noFill/>
        </p:spPr>
        <p:txBody>
          <a:bodyPr wrap="square" rtlCol="0">
            <a:spAutoFit/>
          </a:bodyPr>
          <a:lstStyle/>
          <a:p>
            <a:r>
              <a:rPr lang="en-IN" dirty="0"/>
              <a:t>Engineer</a:t>
            </a:r>
            <a:r>
              <a:rPr lang="en-US" dirty="0"/>
              <a:t> Role</a:t>
            </a:r>
            <a:endParaRPr lang="en-IN" dirty="0"/>
          </a:p>
        </p:txBody>
      </p:sp>
    </p:spTree>
    <p:extLst>
      <p:ext uri="{BB962C8B-B14F-4D97-AF65-F5344CB8AC3E}">
        <p14:creationId xmlns:p14="http://schemas.microsoft.com/office/powerpoint/2010/main" val="1124419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Documentation </a:t>
            </a:r>
            <a:br>
              <a:rPr lang="en-US" dirty="0">
                <a:solidFill>
                  <a:srgbClr val="FFFEFF"/>
                </a:solidFill>
              </a:rPr>
            </a:br>
            <a:endParaRPr lang="en-US" dirty="0">
              <a:solidFill>
                <a:srgbClr val="FFFEFF"/>
              </a:solidFill>
            </a:endParaRP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3013574235"/>
              </p:ext>
            </p:extLst>
          </p:nvPr>
        </p:nvGraphicFramePr>
        <p:xfrm>
          <a:off x="581191" y="2505455"/>
          <a:ext cx="11029783" cy="3354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68096" y="1956816"/>
            <a:ext cx="5321808" cy="369332"/>
          </a:xfrm>
          <a:prstGeom prst="rect">
            <a:avLst/>
          </a:prstGeom>
          <a:noFill/>
        </p:spPr>
        <p:txBody>
          <a:bodyPr wrap="square" rtlCol="0">
            <a:spAutoFit/>
          </a:bodyPr>
          <a:lstStyle/>
          <a:p>
            <a:r>
              <a:rPr lang="en-US" dirty="0"/>
              <a:t>Tools and Programming Language used in this Project</a:t>
            </a:r>
          </a:p>
        </p:txBody>
      </p:sp>
    </p:spTree>
    <p:extLst>
      <p:ext uri="{BB962C8B-B14F-4D97-AF65-F5344CB8AC3E}">
        <p14:creationId xmlns:p14="http://schemas.microsoft.com/office/powerpoint/2010/main" val="170334259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Completed</Status>
  </documentManagement>
</p:properties>
</file>

<file path=customXml/itemProps1.xml><?xml version="1.0" encoding="utf-8"?>
<ds:datastoreItem xmlns:ds="http://schemas.openxmlformats.org/officeDocument/2006/customXml" ds:itemID="{E3FC8A1C-A436-42C0-AC33-FAFFFAF219BC}">
  <ds:schemaRefs>
    <ds:schemaRef ds:uri="http://schemas.microsoft.com/sharepoint/v3/contenttype/forms"/>
  </ds:schemaRefs>
</ds:datastoreItem>
</file>

<file path=customXml/itemProps2.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5C8BF1-B0E4-49A1-808F-40F2AD30E743}">
  <ds:schemaRef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16c05727-aa75-4e4a-9b5f-8a80a1165891"/>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Template>
  <TotalTime>0</TotalTime>
  <Words>473</Words>
  <Application>Microsoft Office PowerPoint</Application>
  <PresentationFormat>Widescreen</PresentationFormat>
  <Paragraphs>138</Paragraphs>
  <Slides>34</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-apple-system</vt:lpstr>
      <vt:lpstr>Arial</vt:lpstr>
      <vt:lpstr>Calibri</vt:lpstr>
      <vt:lpstr>Consolas</vt:lpstr>
      <vt:lpstr>Gill Sans MT</vt:lpstr>
      <vt:lpstr>Gotham Rounded SSm A</vt:lpstr>
      <vt:lpstr>Wingdings 2</vt:lpstr>
      <vt:lpstr>Dividend</vt:lpstr>
      <vt:lpstr>PROJECT NAME :Complaint Redressal System</vt:lpstr>
      <vt:lpstr>Github link</vt:lpstr>
      <vt:lpstr>Overview</vt:lpstr>
      <vt:lpstr>PowerPoint Presentation</vt:lpstr>
      <vt:lpstr>PowerPoint Presentation</vt:lpstr>
      <vt:lpstr>PowerPoint Presentation</vt:lpstr>
      <vt:lpstr>PowerPoint Presentation</vt:lpstr>
      <vt:lpstr>PowerPoint Presentation</vt:lpstr>
      <vt:lpstr>Documentation  </vt:lpstr>
      <vt:lpstr>Documentation  </vt:lpstr>
      <vt:lpstr>Documentation  </vt:lpstr>
      <vt:lpstr>Sprint Planning</vt:lpstr>
      <vt:lpstr>Core Concept and algorithm</vt:lpstr>
      <vt:lpstr>How to execute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2021-06-08T12:12:17Z</dcterms:created>
  <dcterms:modified xsi:type="dcterms:W3CDTF">2022-01-08T19:52:53Z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